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75" r:id="rId3"/>
  </p:sldMasterIdLst>
  <p:notesMasterIdLst>
    <p:notesMasterId r:id="rId34"/>
  </p:notesMasterIdLst>
  <p:sldIdLst>
    <p:sldId id="294" r:id="rId4"/>
    <p:sldId id="299" r:id="rId5"/>
    <p:sldId id="300" r:id="rId6"/>
    <p:sldId id="302" r:id="rId7"/>
    <p:sldId id="303" r:id="rId8"/>
    <p:sldId id="256" r:id="rId9"/>
    <p:sldId id="258" r:id="rId10"/>
    <p:sldId id="259" r:id="rId11"/>
    <p:sldId id="260" r:id="rId12"/>
    <p:sldId id="257" r:id="rId13"/>
    <p:sldId id="261" r:id="rId14"/>
    <p:sldId id="262" r:id="rId15"/>
    <p:sldId id="263" r:id="rId16"/>
    <p:sldId id="264" r:id="rId17"/>
    <p:sldId id="265" r:id="rId18"/>
    <p:sldId id="266" r:id="rId19"/>
    <p:sldId id="267"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268" r:id="rId33"/>
  </p:sldIdLst>
  <p:sldSz cx="9144000" cy="5143500" type="screen16x9"/>
  <p:notesSz cx="6858000" cy="9144000"/>
  <p:embeddedFontLst>
    <p:embeddedFont>
      <p:font typeface="Fira Sans Extra Condensed" panose="020F0502020204030204" pitchFamily="34" charset="0"/>
      <p:regular r:id="rId35"/>
      <p:bold r:id="rId36"/>
      <p:italic r:id="rId37"/>
      <p:boldItalic r:id="rId38"/>
    </p:embeddedFont>
    <p:embeddedFont>
      <p:font typeface="Fira Sans Extra Condensed SemiBold" panose="020B0603050000020004" pitchFamily="34" charset="0"/>
      <p:regular r:id="rId39"/>
      <p:bold r:id="rId40"/>
      <p:italic r:id="rId41"/>
      <p:boldItalic r:id="rId42"/>
    </p:embeddedFont>
    <p:embeddedFont>
      <p:font typeface="Hammersmith One" panose="02010703030501060504" pitchFamily="2" charset="77"/>
      <p:regular r:id="rId43"/>
    </p:embeddedFont>
    <p:embeddedFont>
      <p:font typeface="Manjari" panose="02000503000000000000" pitchFamily="2" charset="0"/>
      <p:regular r:id="rId44"/>
      <p:bold r:id="rId45"/>
      <p:italic r:id="rId46"/>
      <p:boldItalic r:id="rId47"/>
    </p:embeddedFont>
    <p:embeddedFont>
      <p:font typeface="Nunito" pitchFamily="2" charset="77"/>
      <p:regular r:id="rId48"/>
      <p:bold r:id="rId49"/>
      <p:italic r:id="rId50"/>
    </p:embeddedFont>
    <p:embeddedFont>
      <p:font typeface="Open Sans" panose="020B0606030504020204" pitchFamily="34" charset="0"/>
      <p:regular r:id="rId51"/>
      <p:bold r:id="rId52"/>
      <p:italic r:id="rId53"/>
      <p:boldItalic r:id="rId54"/>
    </p:embeddedFont>
    <p:embeddedFont>
      <p:font typeface="Roboto" panose="02000000000000000000" pitchFamily="2" charset="0"/>
      <p:regular r:id="rId55"/>
      <p:bold r:id="rId56"/>
      <p:italic r:id="rId57"/>
      <p:boldItalic r:id="rId58"/>
    </p:embeddedFont>
    <p:embeddedFont>
      <p:font typeface="Roboto Condensed Light" panose="02000000000000000000" pitchFamily="2" charset="0"/>
      <p:regular r:id="rId59"/>
      <p:italic r:id="rId60"/>
    </p:embeddedFont>
    <p:embeddedFont>
      <p:font typeface="Ubuntu" panose="020B0504030602030204" pitchFamily="34" charset="0"/>
      <p:regular r:id="rId61"/>
      <p:bold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F0D"/>
    <a:srgbClr val="666666"/>
    <a:srgbClr val="F3F3F3"/>
    <a:srgbClr val="CCCCCC"/>
    <a:srgbClr val="C701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7A7EF7-1A5F-47FC-8769-BE67C1BB39A7}">
  <a:tblStyle styleId="{237A7EF7-1A5F-47FC-8769-BE67C1BB39A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6BA997-D3C3-4705-BD6B-607A0960E18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font" Target="fonts/font29.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27.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92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2c5fca253fe_0_1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2c5fca253fe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2c5fca253fe_0_1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2c5fca253fe_0_1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2c5fca253fe_0_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2c5fca253fe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2c5fca253fe_0_1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2c5fca253fe_0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2c5fca253fe_1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2c5fca253fe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2c5fca253fe_1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2c5fca253fe_1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2c5fca253fe_0_1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2c5fca253fe_0_1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2c5fca253fe_0_1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2c5fca253fe_0_1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2c5fca253fe_0_1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2c5fca253fe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434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765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270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9505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2c5fca253fe_0_1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2c5fca253fe_0_1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2c5fca253fe_0_1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2c5fca253fe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2c5fca253fe_0_1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2c5fca253fe_0_1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94875" y="1360738"/>
            <a:ext cx="3815700" cy="22941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46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594875" y="3654388"/>
            <a:ext cx="3815700" cy="35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B0F88C-F9D9-4D4E-0613-772219027540}"/>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253B6E5-08A4-03B2-3141-93C19E86AAB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AF675C7-46AB-2F82-E991-7910786857CC}"/>
              </a:ext>
            </a:extLst>
          </p:cNvPr>
          <p:cNvSpPr>
            <a:spLocks noGrp="1"/>
          </p:cNvSpPr>
          <p:nvPr>
            <p:ph type="dt" sz="half" idx="10"/>
          </p:nvPr>
        </p:nvSpPr>
        <p:spPr/>
        <p:txBody>
          <a:bodyPr/>
          <a:lstStyle/>
          <a:p>
            <a:fld id="{B38E68B4-10B9-4ED2-9A6D-F469073BB7EC}" type="datetimeFigureOut">
              <a:rPr lang="zh-TW" altLang="en-US" smtClean="0"/>
              <a:t>2024/3/25</a:t>
            </a:fld>
            <a:endParaRPr lang="zh-TW" altLang="en-US"/>
          </a:p>
        </p:txBody>
      </p:sp>
      <p:sp>
        <p:nvSpPr>
          <p:cNvPr id="5" name="頁尾版面配置區 4">
            <a:extLst>
              <a:ext uri="{FF2B5EF4-FFF2-40B4-BE49-F238E27FC236}">
                <a16:creationId xmlns:a16="http://schemas.microsoft.com/office/drawing/2014/main" id="{ECA22C2D-A054-9AD7-2445-1112CD20FD2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092B5D8-B7C0-8B52-8762-674D916903CA}"/>
              </a:ext>
            </a:extLst>
          </p:cNvPr>
          <p:cNvSpPr>
            <a:spLocks noGrp="1"/>
          </p:cNvSpPr>
          <p:nvPr>
            <p:ph type="sldNum" sz="quarter" idx="12"/>
          </p:nvPr>
        </p:nvSpPr>
        <p:spPr/>
        <p:txBody>
          <a:body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3419105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8F8932-12BB-04AE-A6D7-EC6C41177D6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21962A7-B55A-6B9A-D9DE-D64CAF49B0A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C55DC06-AA08-8D93-FDD8-EE9928AB6801}"/>
              </a:ext>
            </a:extLst>
          </p:cNvPr>
          <p:cNvSpPr>
            <a:spLocks noGrp="1"/>
          </p:cNvSpPr>
          <p:nvPr>
            <p:ph type="dt" sz="half" idx="10"/>
          </p:nvPr>
        </p:nvSpPr>
        <p:spPr/>
        <p:txBody>
          <a:bodyPr/>
          <a:lstStyle/>
          <a:p>
            <a:fld id="{B38E68B4-10B9-4ED2-9A6D-F469073BB7EC}" type="datetimeFigureOut">
              <a:rPr lang="zh-TW" altLang="en-US" smtClean="0"/>
              <a:t>2024/3/25</a:t>
            </a:fld>
            <a:endParaRPr lang="zh-TW" altLang="en-US"/>
          </a:p>
        </p:txBody>
      </p:sp>
      <p:sp>
        <p:nvSpPr>
          <p:cNvPr id="5" name="頁尾版面配置區 4">
            <a:extLst>
              <a:ext uri="{FF2B5EF4-FFF2-40B4-BE49-F238E27FC236}">
                <a16:creationId xmlns:a16="http://schemas.microsoft.com/office/drawing/2014/main" id="{9332B6AF-EA44-721F-3AC1-10634CE3E63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B0705D8-8DA9-6309-67EA-10F6F6A5F042}"/>
              </a:ext>
            </a:extLst>
          </p:cNvPr>
          <p:cNvSpPr>
            <a:spLocks noGrp="1"/>
          </p:cNvSpPr>
          <p:nvPr>
            <p:ph type="sldNum" sz="quarter" idx="12"/>
          </p:nvPr>
        </p:nvSpPr>
        <p:spPr/>
        <p:txBody>
          <a:body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1968232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490433-B682-6DFF-7C63-EEA6606F8005}"/>
              </a:ext>
            </a:extLst>
          </p:cNvPr>
          <p:cNvSpPr>
            <a:spLocks noGrp="1"/>
          </p:cNvSpPr>
          <p:nvPr>
            <p:ph type="title"/>
          </p:nvPr>
        </p:nvSpPr>
        <p:spPr>
          <a:xfrm>
            <a:off x="623887"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42C4A245-ADCF-AB52-877C-4435F1F933BB}"/>
              </a:ext>
            </a:extLst>
          </p:cNvPr>
          <p:cNvSpPr>
            <a:spLocks noGrp="1"/>
          </p:cNvSpPr>
          <p:nvPr>
            <p:ph type="body" idx="1"/>
          </p:nvPr>
        </p:nvSpPr>
        <p:spPr>
          <a:xfrm>
            <a:off x="623887"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D655F64-8D2B-2D64-49A0-AD6F3BBF7F3A}"/>
              </a:ext>
            </a:extLst>
          </p:cNvPr>
          <p:cNvSpPr>
            <a:spLocks noGrp="1"/>
          </p:cNvSpPr>
          <p:nvPr>
            <p:ph type="dt" sz="half" idx="10"/>
          </p:nvPr>
        </p:nvSpPr>
        <p:spPr/>
        <p:txBody>
          <a:bodyPr/>
          <a:lstStyle/>
          <a:p>
            <a:fld id="{B38E68B4-10B9-4ED2-9A6D-F469073BB7EC}" type="datetimeFigureOut">
              <a:rPr lang="zh-TW" altLang="en-US" smtClean="0"/>
              <a:t>2024/3/25</a:t>
            </a:fld>
            <a:endParaRPr lang="zh-TW" altLang="en-US"/>
          </a:p>
        </p:txBody>
      </p:sp>
      <p:sp>
        <p:nvSpPr>
          <p:cNvPr id="5" name="頁尾版面配置區 4">
            <a:extLst>
              <a:ext uri="{FF2B5EF4-FFF2-40B4-BE49-F238E27FC236}">
                <a16:creationId xmlns:a16="http://schemas.microsoft.com/office/drawing/2014/main" id="{2674806F-6BE0-BDFC-6572-6788459D32C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E723E09-CF99-0A4C-271B-480AFE60ED85}"/>
              </a:ext>
            </a:extLst>
          </p:cNvPr>
          <p:cNvSpPr>
            <a:spLocks noGrp="1"/>
          </p:cNvSpPr>
          <p:nvPr>
            <p:ph type="sldNum" sz="quarter" idx="12"/>
          </p:nvPr>
        </p:nvSpPr>
        <p:spPr/>
        <p:txBody>
          <a:body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2738182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73E460-01F1-3DFF-27B1-5E4205D580B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97428B6-28D9-6D02-4BAC-695C9BB31184}"/>
              </a:ext>
            </a:extLst>
          </p:cNvPr>
          <p:cNvSpPr>
            <a:spLocks noGrp="1"/>
          </p:cNvSpPr>
          <p:nvPr>
            <p:ph sz="half" idx="1"/>
          </p:nvPr>
        </p:nvSpPr>
        <p:spPr>
          <a:xfrm>
            <a:off x="628650" y="1369218"/>
            <a:ext cx="3886200" cy="326350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34D9F704-9862-4ED5-1837-EB96B547F016}"/>
              </a:ext>
            </a:extLst>
          </p:cNvPr>
          <p:cNvSpPr>
            <a:spLocks noGrp="1"/>
          </p:cNvSpPr>
          <p:nvPr>
            <p:ph sz="half" idx="2"/>
          </p:nvPr>
        </p:nvSpPr>
        <p:spPr>
          <a:xfrm>
            <a:off x="4629150" y="1369218"/>
            <a:ext cx="3886200" cy="326350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9B20EE8-FE8C-7554-001F-E0E199312010}"/>
              </a:ext>
            </a:extLst>
          </p:cNvPr>
          <p:cNvSpPr>
            <a:spLocks noGrp="1"/>
          </p:cNvSpPr>
          <p:nvPr>
            <p:ph type="dt" sz="half" idx="10"/>
          </p:nvPr>
        </p:nvSpPr>
        <p:spPr/>
        <p:txBody>
          <a:bodyPr/>
          <a:lstStyle/>
          <a:p>
            <a:fld id="{B38E68B4-10B9-4ED2-9A6D-F469073BB7EC}" type="datetimeFigureOut">
              <a:rPr lang="zh-TW" altLang="en-US" smtClean="0"/>
              <a:t>2024/3/25</a:t>
            </a:fld>
            <a:endParaRPr lang="zh-TW" altLang="en-US"/>
          </a:p>
        </p:txBody>
      </p:sp>
      <p:sp>
        <p:nvSpPr>
          <p:cNvPr id="6" name="頁尾版面配置區 5">
            <a:extLst>
              <a:ext uri="{FF2B5EF4-FFF2-40B4-BE49-F238E27FC236}">
                <a16:creationId xmlns:a16="http://schemas.microsoft.com/office/drawing/2014/main" id="{FD7AED4A-0EF7-2C71-1646-4E6C80FCB6E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002974B-0D07-CC61-7FF7-4B0703C58357}"/>
              </a:ext>
            </a:extLst>
          </p:cNvPr>
          <p:cNvSpPr>
            <a:spLocks noGrp="1"/>
          </p:cNvSpPr>
          <p:nvPr>
            <p:ph type="sldNum" sz="quarter" idx="12"/>
          </p:nvPr>
        </p:nvSpPr>
        <p:spPr/>
        <p:txBody>
          <a:body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399521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775FE9-9DEC-0CFB-4E18-0BCB7970ABDC}"/>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23E5D8E-488F-F257-039A-9386497F1AB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E5E1E567-F2F1-442E-9745-35679255F9ED}"/>
              </a:ext>
            </a:extLst>
          </p:cNvPr>
          <p:cNvSpPr>
            <a:spLocks noGrp="1"/>
          </p:cNvSpPr>
          <p:nvPr>
            <p:ph sz="half" idx="2"/>
          </p:nvPr>
        </p:nvSpPr>
        <p:spPr>
          <a:xfrm>
            <a:off x="629842" y="1878806"/>
            <a:ext cx="3868340" cy="27634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25A5BEB-54AC-FAAD-6CEA-10B3620DF2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A6DEA745-3AB0-0229-3971-85E0FF81DC4D}"/>
              </a:ext>
            </a:extLst>
          </p:cNvPr>
          <p:cNvSpPr>
            <a:spLocks noGrp="1"/>
          </p:cNvSpPr>
          <p:nvPr>
            <p:ph sz="quarter" idx="4"/>
          </p:nvPr>
        </p:nvSpPr>
        <p:spPr>
          <a:xfrm>
            <a:off x="4629150" y="1878806"/>
            <a:ext cx="3887391" cy="27634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5FB6A341-C199-BFD1-A6D7-EC9CD1F26DC4}"/>
              </a:ext>
            </a:extLst>
          </p:cNvPr>
          <p:cNvSpPr>
            <a:spLocks noGrp="1"/>
          </p:cNvSpPr>
          <p:nvPr>
            <p:ph type="dt" sz="half" idx="10"/>
          </p:nvPr>
        </p:nvSpPr>
        <p:spPr/>
        <p:txBody>
          <a:bodyPr/>
          <a:lstStyle/>
          <a:p>
            <a:fld id="{B38E68B4-10B9-4ED2-9A6D-F469073BB7EC}" type="datetimeFigureOut">
              <a:rPr lang="zh-TW" altLang="en-US" smtClean="0"/>
              <a:t>2024/3/25</a:t>
            </a:fld>
            <a:endParaRPr lang="zh-TW" altLang="en-US"/>
          </a:p>
        </p:txBody>
      </p:sp>
      <p:sp>
        <p:nvSpPr>
          <p:cNvPr id="8" name="頁尾版面配置區 7">
            <a:extLst>
              <a:ext uri="{FF2B5EF4-FFF2-40B4-BE49-F238E27FC236}">
                <a16:creationId xmlns:a16="http://schemas.microsoft.com/office/drawing/2014/main" id="{FD59B7B0-7EFD-7160-09B0-4C1F67341AA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B103E743-1156-FDEA-85C1-D83416C92CF1}"/>
              </a:ext>
            </a:extLst>
          </p:cNvPr>
          <p:cNvSpPr>
            <a:spLocks noGrp="1"/>
          </p:cNvSpPr>
          <p:nvPr>
            <p:ph type="sldNum" sz="quarter" idx="12"/>
          </p:nvPr>
        </p:nvSpPr>
        <p:spPr/>
        <p:txBody>
          <a:body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3147852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596955-72A9-EA3C-3DDD-C7175263C5E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25E3413C-496C-7650-97E6-C6AD2DD245D9}"/>
              </a:ext>
            </a:extLst>
          </p:cNvPr>
          <p:cNvSpPr>
            <a:spLocks noGrp="1"/>
          </p:cNvSpPr>
          <p:nvPr>
            <p:ph type="dt" sz="half" idx="10"/>
          </p:nvPr>
        </p:nvSpPr>
        <p:spPr/>
        <p:txBody>
          <a:bodyPr/>
          <a:lstStyle/>
          <a:p>
            <a:fld id="{B38E68B4-10B9-4ED2-9A6D-F469073BB7EC}" type="datetimeFigureOut">
              <a:rPr lang="zh-TW" altLang="en-US" smtClean="0"/>
              <a:t>2024/3/25</a:t>
            </a:fld>
            <a:endParaRPr lang="zh-TW" altLang="en-US"/>
          </a:p>
        </p:txBody>
      </p:sp>
      <p:sp>
        <p:nvSpPr>
          <p:cNvPr id="4" name="頁尾版面配置區 3">
            <a:extLst>
              <a:ext uri="{FF2B5EF4-FFF2-40B4-BE49-F238E27FC236}">
                <a16:creationId xmlns:a16="http://schemas.microsoft.com/office/drawing/2014/main" id="{7A6D465F-DAB7-AD83-3CA0-7D1F87B9F12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CF5136E-6087-3E8D-E7C1-FE6A9C9C1BA9}"/>
              </a:ext>
            </a:extLst>
          </p:cNvPr>
          <p:cNvSpPr>
            <a:spLocks noGrp="1"/>
          </p:cNvSpPr>
          <p:nvPr>
            <p:ph type="sldNum" sz="quarter" idx="12"/>
          </p:nvPr>
        </p:nvSpPr>
        <p:spPr/>
        <p:txBody>
          <a:body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2035143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5DA7D05-3DA3-3DA9-B455-1E9D74E5914B}"/>
              </a:ext>
            </a:extLst>
          </p:cNvPr>
          <p:cNvSpPr>
            <a:spLocks noGrp="1"/>
          </p:cNvSpPr>
          <p:nvPr>
            <p:ph type="dt" sz="half" idx="10"/>
          </p:nvPr>
        </p:nvSpPr>
        <p:spPr/>
        <p:txBody>
          <a:bodyPr/>
          <a:lstStyle/>
          <a:p>
            <a:fld id="{B38E68B4-10B9-4ED2-9A6D-F469073BB7EC}" type="datetimeFigureOut">
              <a:rPr lang="zh-TW" altLang="en-US" smtClean="0"/>
              <a:t>2024/3/25</a:t>
            </a:fld>
            <a:endParaRPr lang="zh-TW" altLang="en-US"/>
          </a:p>
        </p:txBody>
      </p:sp>
      <p:sp>
        <p:nvSpPr>
          <p:cNvPr id="3" name="頁尾版面配置區 2">
            <a:extLst>
              <a:ext uri="{FF2B5EF4-FFF2-40B4-BE49-F238E27FC236}">
                <a16:creationId xmlns:a16="http://schemas.microsoft.com/office/drawing/2014/main" id="{F77024FC-1116-1258-DA4D-6D056165814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C854BAA1-D235-BA2B-DA2B-6104AC618D9E}"/>
              </a:ext>
            </a:extLst>
          </p:cNvPr>
          <p:cNvSpPr>
            <a:spLocks noGrp="1"/>
          </p:cNvSpPr>
          <p:nvPr>
            <p:ph type="sldNum" sz="quarter" idx="12"/>
          </p:nvPr>
        </p:nvSpPr>
        <p:spPr/>
        <p:txBody>
          <a:body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34989997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6A9DB7-7EBB-F30D-D430-8D8A972522DC}"/>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D210D15-BDDC-64ED-177A-D6B0C15F197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DFDECBCC-2EA8-F26C-3A92-221440A848A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BBA2DA5-18D8-4BC2-BBC7-98D845681F93}"/>
              </a:ext>
            </a:extLst>
          </p:cNvPr>
          <p:cNvSpPr>
            <a:spLocks noGrp="1"/>
          </p:cNvSpPr>
          <p:nvPr>
            <p:ph type="dt" sz="half" idx="10"/>
          </p:nvPr>
        </p:nvSpPr>
        <p:spPr/>
        <p:txBody>
          <a:bodyPr/>
          <a:lstStyle/>
          <a:p>
            <a:fld id="{B38E68B4-10B9-4ED2-9A6D-F469073BB7EC}" type="datetimeFigureOut">
              <a:rPr lang="zh-TW" altLang="en-US" smtClean="0"/>
              <a:t>2024/3/25</a:t>
            </a:fld>
            <a:endParaRPr lang="zh-TW" altLang="en-US"/>
          </a:p>
        </p:txBody>
      </p:sp>
      <p:sp>
        <p:nvSpPr>
          <p:cNvPr id="6" name="頁尾版面配置區 5">
            <a:extLst>
              <a:ext uri="{FF2B5EF4-FFF2-40B4-BE49-F238E27FC236}">
                <a16:creationId xmlns:a16="http://schemas.microsoft.com/office/drawing/2014/main" id="{49688274-CBB3-5710-449C-C64940F615C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DBC87C1-8944-CE5F-0032-7D043178C002}"/>
              </a:ext>
            </a:extLst>
          </p:cNvPr>
          <p:cNvSpPr>
            <a:spLocks noGrp="1"/>
          </p:cNvSpPr>
          <p:nvPr>
            <p:ph type="sldNum" sz="quarter" idx="12"/>
          </p:nvPr>
        </p:nvSpPr>
        <p:spPr/>
        <p:txBody>
          <a:body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4179057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5232C4-CD6C-E192-1A9C-4472D6ADC7B5}"/>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8D79F16-46A9-DD3A-E9D0-D1FB38CB68E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14EAC314-EB7D-B401-C96F-8EFC5FEC468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3773F4-3014-07B8-5F4E-FCDF74FBDDD1}"/>
              </a:ext>
            </a:extLst>
          </p:cNvPr>
          <p:cNvSpPr>
            <a:spLocks noGrp="1"/>
          </p:cNvSpPr>
          <p:nvPr>
            <p:ph type="dt" sz="half" idx="10"/>
          </p:nvPr>
        </p:nvSpPr>
        <p:spPr/>
        <p:txBody>
          <a:bodyPr/>
          <a:lstStyle/>
          <a:p>
            <a:fld id="{B38E68B4-10B9-4ED2-9A6D-F469073BB7EC}" type="datetimeFigureOut">
              <a:rPr lang="zh-TW" altLang="en-US" smtClean="0"/>
              <a:t>2024/3/25</a:t>
            </a:fld>
            <a:endParaRPr lang="zh-TW" altLang="en-US"/>
          </a:p>
        </p:txBody>
      </p:sp>
      <p:sp>
        <p:nvSpPr>
          <p:cNvPr id="6" name="頁尾版面配置區 5">
            <a:extLst>
              <a:ext uri="{FF2B5EF4-FFF2-40B4-BE49-F238E27FC236}">
                <a16:creationId xmlns:a16="http://schemas.microsoft.com/office/drawing/2014/main" id="{F6022E30-57FD-8621-0763-0FEFDB72F5C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98C7941-F96B-EEB4-373E-8E79AAB405F9}"/>
              </a:ext>
            </a:extLst>
          </p:cNvPr>
          <p:cNvSpPr>
            <a:spLocks noGrp="1"/>
          </p:cNvSpPr>
          <p:nvPr>
            <p:ph type="sldNum" sz="quarter" idx="12"/>
          </p:nvPr>
        </p:nvSpPr>
        <p:spPr/>
        <p:txBody>
          <a:body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4217032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65B77B-00A9-1B57-5310-CB16C96AAB7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22480B5-6B25-51B5-7129-FFB9BB0F50A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0563B1F-7D67-8E4F-0EBD-A42805740E2C}"/>
              </a:ext>
            </a:extLst>
          </p:cNvPr>
          <p:cNvSpPr>
            <a:spLocks noGrp="1"/>
          </p:cNvSpPr>
          <p:nvPr>
            <p:ph type="dt" sz="half" idx="10"/>
          </p:nvPr>
        </p:nvSpPr>
        <p:spPr/>
        <p:txBody>
          <a:bodyPr/>
          <a:lstStyle/>
          <a:p>
            <a:fld id="{B38E68B4-10B9-4ED2-9A6D-F469073BB7EC}" type="datetimeFigureOut">
              <a:rPr lang="zh-TW" altLang="en-US" smtClean="0"/>
              <a:t>2024/3/25</a:t>
            </a:fld>
            <a:endParaRPr lang="zh-TW" altLang="en-US"/>
          </a:p>
        </p:txBody>
      </p:sp>
      <p:sp>
        <p:nvSpPr>
          <p:cNvPr id="5" name="頁尾版面配置區 4">
            <a:extLst>
              <a:ext uri="{FF2B5EF4-FFF2-40B4-BE49-F238E27FC236}">
                <a16:creationId xmlns:a16="http://schemas.microsoft.com/office/drawing/2014/main" id="{DA016248-082A-7922-586F-8BD61D3F5A5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36CFCF7-D54A-CC7F-5434-8083F6EE2EBB}"/>
              </a:ext>
            </a:extLst>
          </p:cNvPr>
          <p:cNvSpPr>
            <a:spLocks noGrp="1"/>
          </p:cNvSpPr>
          <p:nvPr>
            <p:ph type="sldNum" sz="quarter" idx="12"/>
          </p:nvPr>
        </p:nvSpPr>
        <p:spPr/>
        <p:txBody>
          <a:body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40946801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D16364F-F41B-A32E-4CDD-781CA9340D71}"/>
              </a:ext>
            </a:extLst>
          </p:cNvPr>
          <p:cNvSpPr>
            <a:spLocks noGrp="1"/>
          </p:cNvSpPr>
          <p:nvPr>
            <p:ph type="title" orient="vert"/>
          </p:nvPr>
        </p:nvSpPr>
        <p:spPr>
          <a:xfrm>
            <a:off x="6543675" y="273843"/>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8BA2AAF-F46A-024E-F335-F6B0AE2CB1D5}"/>
              </a:ext>
            </a:extLst>
          </p:cNvPr>
          <p:cNvSpPr>
            <a:spLocks noGrp="1"/>
          </p:cNvSpPr>
          <p:nvPr>
            <p:ph type="body" orient="vert" idx="1"/>
          </p:nvPr>
        </p:nvSpPr>
        <p:spPr>
          <a:xfrm>
            <a:off x="628650" y="273843"/>
            <a:ext cx="5800725" cy="4358879"/>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4484CB6-B6AE-7FF9-B5E5-FF0CDB1AF19B}"/>
              </a:ext>
            </a:extLst>
          </p:cNvPr>
          <p:cNvSpPr>
            <a:spLocks noGrp="1"/>
          </p:cNvSpPr>
          <p:nvPr>
            <p:ph type="dt" sz="half" idx="10"/>
          </p:nvPr>
        </p:nvSpPr>
        <p:spPr/>
        <p:txBody>
          <a:bodyPr/>
          <a:lstStyle/>
          <a:p>
            <a:fld id="{B38E68B4-10B9-4ED2-9A6D-F469073BB7EC}" type="datetimeFigureOut">
              <a:rPr lang="zh-TW" altLang="en-US" smtClean="0"/>
              <a:t>2024/3/25</a:t>
            </a:fld>
            <a:endParaRPr lang="zh-TW" altLang="en-US"/>
          </a:p>
        </p:txBody>
      </p:sp>
      <p:sp>
        <p:nvSpPr>
          <p:cNvPr id="5" name="頁尾版面配置區 4">
            <a:extLst>
              <a:ext uri="{FF2B5EF4-FFF2-40B4-BE49-F238E27FC236}">
                <a16:creationId xmlns:a16="http://schemas.microsoft.com/office/drawing/2014/main" id="{C42FE503-B390-ED52-7AA2-EF8BEB9BAC7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A000001-361C-A4B4-3632-BAD94B1A364A}"/>
              </a:ext>
            </a:extLst>
          </p:cNvPr>
          <p:cNvSpPr>
            <a:spLocks noGrp="1"/>
          </p:cNvSpPr>
          <p:nvPr>
            <p:ph type="sldNum" sz="quarter" idx="12"/>
          </p:nvPr>
        </p:nvSpPr>
        <p:spPr/>
        <p:txBody>
          <a:body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3373496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大標題">
    <p:spTree>
      <p:nvGrpSpPr>
        <p:cNvPr id="1" name=""/>
        <p:cNvGrpSpPr/>
        <p:nvPr/>
      </p:nvGrpSpPr>
      <p:grpSpPr>
        <a:xfrm>
          <a:off x="0" y="0"/>
          <a:ext cx="0" cy="0"/>
          <a:chOff x="0" y="0"/>
          <a:chExt cx="0" cy="0"/>
        </a:xfrm>
      </p:grpSpPr>
      <p:sp>
        <p:nvSpPr>
          <p:cNvPr id="11" name="作者和日期"/>
          <p:cNvSpPr txBox="1">
            <a:spLocks noGrp="1"/>
          </p:cNvSpPr>
          <p:nvPr>
            <p:ph type="body" sz="quarter" idx="21" hasCustomPrompt="1"/>
          </p:nvPr>
        </p:nvSpPr>
        <p:spPr>
          <a:xfrm>
            <a:off x="452438" y="4600857"/>
            <a:ext cx="8239125" cy="247651"/>
          </a:xfrm>
          <a:prstGeom prst="rect">
            <a:avLst/>
          </a:prstGeom>
        </p:spPr>
        <p:txBody>
          <a:bodyPr lIns="45719" tIns="45719" rIns="45719" bIns="45719" anchor="b"/>
          <a:lstStyle>
            <a:lvl1pPr marL="0" indent="0" defTabSz="303371">
              <a:spcBef>
                <a:spcPts val="0"/>
              </a:spcBef>
              <a:buSzTx/>
              <a:buNone/>
              <a:defRPr sz="1213">
                <a:latin typeface="Produkt Light"/>
                <a:ea typeface="Produkt Light"/>
                <a:cs typeface="Produkt Light"/>
                <a:sym typeface="Produkt Light"/>
              </a:defRPr>
            </a:lvl1pPr>
          </a:lstStyle>
          <a:p>
            <a:r>
              <a:t>作者和日期</a:t>
            </a:r>
          </a:p>
        </p:txBody>
      </p:sp>
      <p:sp>
        <p:nvSpPr>
          <p:cNvPr id="12" name="內文層級一…"/>
          <p:cNvSpPr txBox="1">
            <a:spLocks noGrp="1"/>
          </p:cNvSpPr>
          <p:nvPr>
            <p:ph type="body" sz="quarter" idx="1" hasCustomPrompt="1"/>
          </p:nvPr>
        </p:nvSpPr>
        <p:spPr>
          <a:xfrm>
            <a:off x="452438" y="2757488"/>
            <a:ext cx="8239125" cy="752475"/>
          </a:xfrm>
          <a:prstGeom prst="rect">
            <a:avLst/>
          </a:prstGeom>
        </p:spPr>
        <p:txBody>
          <a:bodyPr/>
          <a:lstStyle>
            <a:lvl1pPr marL="0" indent="0" defTabSz="309563">
              <a:spcBef>
                <a:spcPts val="0"/>
              </a:spcBef>
              <a:buSzTx/>
              <a:buNone/>
              <a:defRPr sz="2063">
                <a:latin typeface="+mn-lt"/>
                <a:ea typeface="+mn-ea"/>
                <a:cs typeface="+mn-cs"/>
                <a:sym typeface="Produkt Extralight"/>
              </a:defRPr>
            </a:lvl1pPr>
            <a:lvl2pPr marL="0" indent="171450" defTabSz="309563">
              <a:spcBef>
                <a:spcPts val="0"/>
              </a:spcBef>
              <a:buSzTx/>
              <a:buNone/>
              <a:defRPr sz="2063">
                <a:latin typeface="+mn-lt"/>
                <a:ea typeface="+mn-ea"/>
                <a:cs typeface="+mn-cs"/>
                <a:sym typeface="Produkt Extralight"/>
              </a:defRPr>
            </a:lvl2pPr>
            <a:lvl3pPr marL="0" indent="342900" defTabSz="309563">
              <a:spcBef>
                <a:spcPts val="0"/>
              </a:spcBef>
              <a:buSzTx/>
              <a:buNone/>
              <a:defRPr sz="2063">
                <a:latin typeface="+mn-lt"/>
                <a:ea typeface="+mn-ea"/>
                <a:cs typeface="+mn-cs"/>
                <a:sym typeface="Produkt Extralight"/>
              </a:defRPr>
            </a:lvl3pPr>
            <a:lvl4pPr marL="0" indent="514350" defTabSz="309563">
              <a:spcBef>
                <a:spcPts val="0"/>
              </a:spcBef>
              <a:buSzTx/>
              <a:buNone/>
              <a:defRPr sz="2063">
                <a:latin typeface="+mn-lt"/>
                <a:ea typeface="+mn-ea"/>
                <a:cs typeface="+mn-cs"/>
                <a:sym typeface="Produkt Extralight"/>
              </a:defRPr>
            </a:lvl4pPr>
            <a:lvl5pPr marL="0" indent="685800" defTabSz="309563">
              <a:spcBef>
                <a:spcPts val="0"/>
              </a:spcBef>
              <a:buSzTx/>
              <a:buNone/>
              <a:defRPr sz="2063">
                <a:latin typeface="+mn-lt"/>
                <a:ea typeface="+mn-ea"/>
                <a:cs typeface="+mn-cs"/>
                <a:sym typeface="Produkt Extralight"/>
              </a:defRPr>
            </a:lvl5pPr>
          </a:lstStyle>
          <a:p>
            <a:r>
              <a:t>簡報子標題</a:t>
            </a:r>
          </a:p>
          <a:p>
            <a:pPr lvl="1"/>
            <a:endParaRPr/>
          </a:p>
          <a:p>
            <a:pPr lvl="2"/>
            <a:endParaRPr/>
          </a:p>
          <a:p>
            <a:pPr lvl="3"/>
            <a:endParaRPr/>
          </a:p>
          <a:p>
            <a:pPr lvl="4"/>
            <a:endParaRPr/>
          </a:p>
        </p:txBody>
      </p:sp>
      <p:sp>
        <p:nvSpPr>
          <p:cNvPr id="13" name="簡報標題"/>
          <p:cNvSpPr txBox="1">
            <a:spLocks noGrp="1"/>
          </p:cNvSpPr>
          <p:nvPr>
            <p:ph type="title" hasCustomPrompt="1"/>
          </p:nvPr>
        </p:nvSpPr>
        <p:spPr>
          <a:xfrm>
            <a:off x="452437" y="981075"/>
            <a:ext cx="8239127" cy="1743075"/>
          </a:xfrm>
          <a:prstGeom prst="rect">
            <a:avLst/>
          </a:prstGeom>
        </p:spPr>
        <p:txBody>
          <a:bodyPr anchor="b"/>
          <a:lstStyle>
            <a:lvl1pPr defTabSz="133350">
              <a:defRPr sz="4500" spc="-45"/>
            </a:lvl1pPr>
          </a:lstStyle>
          <a:p>
            <a:r>
              <a:t>簡報標題</a:t>
            </a:r>
          </a:p>
        </p:txBody>
      </p:sp>
      <p:sp>
        <p:nvSpPr>
          <p:cNvPr id="14" name="幻燈片編號"/>
          <p:cNvSpPr txBox="1">
            <a:spLocks noGrp="1"/>
          </p:cNvSpPr>
          <p:nvPr>
            <p:ph type="sldNum" sz="quarter" idx="2"/>
          </p:nvPr>
        </p:nvSpPr>
        <p:spPr>
          <a:xfrm>
            <a:off x="8826818" y="4667056"/>
            <a:ext cx="153353" cy="16668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6526181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章節">
    <p:spTree>
      <p:nvGrpSpPr>
        <p:cNvPr id="1" name=""/>
        <p:cNvGrpSpPr/>
        <p:nvPr/>
      </p:nvGrpSpPr>
      <p:grpSpPr>
        <a:xfrm>
          <a:off x="0" y="0"/>
          <a:ext cx="0" cy="0"/>
          <a:chOff x="0" y="0"/>
          <a:chExt cx="0" cy="0"/>
        </a:xfrm>
      </p:grpSpPr>
      <p:sp>
        <p:nvSpPr>
          <p:cNvPr id="91" name="章節標題"/>
          <p:cNvSpPr txBox="1">
            <a:spLocks noGrp="1"/>
          </p:cNvSpPr>
          <p:nvPr>
            <p:ph type="title" hasCustomPrompt="1"/>
          </p:nvPr>
        </p:nvSpPr>
        <p:spPr>
          <a:xfrm>
            <a:off x="452436" y="1466850"/>
            <a:ext cx="8239127" cy="1743075"/>
          </a:xfrm>
          <a:prstGeom prst="rect">
            <a:avLst/>
          </a:prstGeom>
        </p:spPr>
        <p:txBody>
          <a:bodyPr anchor="ctr"/>
          <a:lstStyle>
            <a:lvl1pPr>
              <a:defRPr sz="4500" spc="-45"/>
            </a:lvl1pPr>
          </a:lstStyle>
          <a:p>
            <a:r>
              <a:t>章節標題</a:t>
            </a:r>
          </a:p>
        </p:txBody>
      </p:sp>
      <p:sp>
        <p:nvSpPr>
          <p:cNvPr id="92"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556443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rot="10800000" flipH="1">
            <a:off x="-1411582" y="-1157400"/>
            <a:ext cx="4436782" cy="3714342"/>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
          <p:cNvSpPr/>
          <p:nvPr/>
        </p:nvSpPr>
        <p:spPr>
          <a:xfrm>
            <a:off x="1062825" y="3370500"/>
            <a:ext cx="775608" cy="1012954"/>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7605425" y="342175"/>
            <a:ext cx="2052600" cy="20526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 name="Google Shape;12;p2"/>
          <p:cNvGrpSpPr/>
          <p:nvPr/>
        </p:nvGrpSpPr>
        <p:grpSpPr>
          <a:xfrm>
            <a:off x="6412578" y="-640069"/>
            <a:ext cx="1962482" cy="1953285"/>
            <a:chOff x="386328" y="2672681"/>
            <a:chExt cx="1962482" cy="1953285"/>
          </a:xfrm>
        </p:grpSpPr>
        <p:sp>
          <p:nvSpPr>
            <p:cNvPr id="13" name="Google Shape;13;p2"/>
            <p:cNvSpPr/>
            <p:nvPr/>
          </p:nvSpPr>
          <p:spPr>
            <a:xfrm>
              <a:off x="602590" y="3031586"/>
              <a:ext cx="2321" cy="2364"/>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386328" y="2672681"/>
              <a:ext cx="1962482" cy="1953284"/>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795817" y="2846396"/>
              <a:ext cx="10401" cy="808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906269" y="2679600"/>
              <a:ext cx="308321" cy="260014"/>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1314642" y="2672681"/>
              <a:ext cx="309481" cy="266933"/>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1724131" y="2785411"/>
              <a:ext cx="117372" cy="69065"/>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1874810" y="2808447"/>
              <a:ext cx="6962" cy="131167"/>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451868" y="3289279"/>
              <a:ext cx="2364" cy="4642"/>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516292" y="3153513"/>
              <a:ext cx="88620" cy="55269"/>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704963" y="2940732"/>
              <a:ext cx="308321" cy="353189"/>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1113335" y="2940732"/>
              <a:ext cx="309481" cy="35202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1522825" y="2940732"/>
              <a:ext cx="308321" cy="35202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1931197" y="2975243"/>
              <a:ext cx="308321" cy="317518"/>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389766" y="3559565"/>
              <a:ext cx="8080" cy="10401"/>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497897" y="3303075"/>
              <a:ext cx="308321" cy="35202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906269" y="3303075"/>
              <a:ext cx="308321" cy="35202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1314642" y="3303075"/>
              <a:ext cx="309481" cy="35202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1724131" y="3301915"/>
              <a:ext cx="308321" cy="353189"/>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2132503" y="3301915"/>
              <a:ext cx="207109" cy="353189"/>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395525" y="3644703"/>
              <a:ext cx="209386" cy="35202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704963" y="3644703"/>
              <a:ext cx="308321" cy="35202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1113335" y="3644703"/>
              <a:ext cx="309481" cy="35202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1522825" y="3644703"/>
              <a:ext cx="308321" cy="35202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1931197" y="3644703"/>
              <a:ext cx="308321" cy="35202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2339569" y="3728681"/>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497897" y="4010528"/>
              <a:ext cx="308321" cy="314080"/>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906269" y="4010528"/>
              <a:ext cx="308321" cy="35202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1314642" y="4010528"/>
              <a:ext cx="309481" cy="35202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1724131" y="4010528"/>
              <a:ext cx="308321" cy="35202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2132503" y="4095623"/>
              <a:ext cx="84021" cy="52948"/>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890153" y="4437294"/>
              <a:ext cx="123131" cy="73663"/>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855642" y="4352156"/>
              <a:ext cx="6962" cy="139247"/>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1113335" y="4352156"/>
              <a:ext cx="309481" cy="273810"/>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1522825" y="4352156"/>
              <a:ext cx="308321" cy="26577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1931197" y="4437294"/>
              <a:ext cx="13839" cy="10401"/>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48;p2"/>
          <p:cNvSpPr/>
          <p:nvPr/>
        </p:nvSpPr>
        <p:spPr>
          <a:xfrm>
            <a:off x="-125" y="4599425"/>
            <a:ext cx="9144321" cy="595550"/>
          </a:xfrm>
          <a:custGeom>
            <a:avLst/>
            <a:gdLst/>
            <a:ahLst/>
            <a:cxnLst/>
            <a:rect l="l" t="t" r="r" b="b"/>
            <a:pathLst>
              <a:path w="287196" h="23822" extrusionOk="0">
                <a:moveTo>
                  <a:pt x="1" y="0"/>
                </a:moveTo>
                <a:lnTo>
                  <a:pt x="1" y="23822"/>
                </a:lnTo>
                <a:lnTo>
                  <a:pt x="287196" y="23822"/>
                </a:lnTo>
                <a:lnTo>
                  <a:pt x="287196" y="0"/>
                </a:lnTo>
                <a:close/>
              </a:path>
            </a:pathLst>
          </a:custGeom>
          <a:solidFill>
            <a:srgbClr val="C8A5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txBox="1">
            <a:spLocks noGrp="1"/>
          </p:cNvSpPr>
          <p:nvPr>
            <p:ph type="ctrTitle"/>
          </p:nvPr>
        </p:nvSpPr>
        <p:spPr>
          <a:xfrm>
            <a:off x="1283094" y="1290750"/>
            <a:ext cx="65778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500" b="1">
                <a:solidFill>
                  <a:srgbClr val="806860"/>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0" name="Google Shape;50;p2"/>
          <p:cNvSpPr txBox="1">
            <a:spLocks noGrp="1"/>
          </p:cNvSpPr>
          <p:nvPr>
            <p:ph type="subTitle" idx="1"/>
          </p:nvPr>
        </p:nvSpPr>
        <p:spPr>
          <a:xfrm>
            <a:off x="1283100" y="3394625"/>
            <a:ext cx="6577800" cy="458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500">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34069444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list">
  <p:cSld name="Title and list">
    <p:spTree>
      <p:nvGrpSpPr>
        <p:cNvPr id="1" name="Shape 51"/>
        <p:cNvGrpSpPr/>
        <p:nvPr/>
      </p:nvGrpSpPr>
      <p:grpSpPr>
        <a:xfrm>
          <a:off x="0" y="0"/>
          <a:ext cx="0" cy="0"/>
          <a:chOff x="0" y="0"/>
          <a:chExt cx="0" cy="0"/>
        </a:xfrm>
      </p:grpSpPr>
      <p:sp>
        <p:nvSpPr>
          <p:cNvPr id="52" name="Google Shape;52;p3"/>
          <p:cNvSpPr/>
          <p:nvPr/>
        </p:nvSpPr>
        <p:spPr>
          <a:xfrm rot="-1781954">
            <a:off x="6294076" y="45615"/>
            <a:ext cx="4658414" cy="476516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3"/>
          <p:cNvSpPr/>
          <p:nvPr/>
        </p:nvSpPr>
        <p:spPr>
          <a:xfrm>
            <a:off x="6619750" y="1260100"/>
            <a:ext cx="1269687" cy="1658228"/>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
          <p:cNvSpPr/>
          <p:nvPr/>
        </p:nvSpPr>
        <p:spPr>
          <a:xfrm rot="1145765" flipH="1">
            <a:off x="-1426013" y="-803761"/>
            <a:ext cx="3397353" cy="3383266"/>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6" name="Google Shape;56;p3"/>
          <p:cNvSpPr txBox="1">
            <a:spLocks noGrp="1"/>
          </p:cNvSpPr>
          <p:nvPr>
            <p:ph type="subTitle" idx="1"/>
          </p:nvPr>
        </p:nvSpPr>
        <p:spPr>
          <a:xfrm>
            <a:off x="897675" y="1577850"/>
            <a:ext cx="4809300" cy="2489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8C353C"/>
              </a:buClr>
              <a:buSzPts val="1600"/>
              <a:buFont typeface="Nunito"/>
              <a:buChar char="●"/>
              <a:defRPr sz="1600"/>
            </a:lvl1pPr>
            <a:lvl2pPr lvl="1" algn="l">
              <a:lnSpc>
                <a:spcPct val="100000"/>
              </a:lnSpc>
              <a:spcBef>
                <a:spcPts val="0"/>
              </a:spcBef>
              <a:spcAft>
                <a:spcPts val="0"/>
              </a:spcAft>
              <a:buClr>
                <a:schemeClr val="dk1"/>
              </a:buClr>
              <a:buSzPts val="1600"/>
              <a:buFont typeface="Nunito"/>
              <a:buChar char="○"/>
              <a:defRPr/>
            </a:lvl2pPr>
            <a:lvl3pPr lvl="2" algn="l">
              <a:lnSpc>
                <a:spcPct val="100000"/>
              </a:lnSpc>
              <a:spcBef>
                <a:spcPts val="0"/>
              </a:spcBef>
              <a:spcAft>
                <a:spcPts val="0"/>
              </a:spcAft>
              <a:buClr>
                <a:schemeClr val="dk1"/>
              </a:buClr>
              <a:buSzPts val="1600"/>
              <a:buFont typeface="Nunito"/>
              <a:buChar char="■"/>
              <a:defRPr/>
            </a:lvl3pPr>
            <a:lvl4pPr lvl="3" algn="l">
              <a:lnSpc>
                <a:spcPct val="100000"/>
              </a:lnSpc>
              <a:spcBef>
                <a:spcPts val="0"/>
              </a:spcBef>
              <a:spcAft>
                <a:spcPts val="0"/>
              </a:spcAft>
              <a:buClr>
                <a:schemeClr val="dk1"/>
              </a:buClr>
              <a:buSzPts val="1600"/>
              <a:buFont typeface="Nunito"/>
              <a:buChar char="●"/>
              <a:defRPr/>
            </a:lvl4pPr>
            <a:lvl5pPr lvl="4" algn="l">
              <a:lnSpc>
                <a:spcPct val="100000"/>
              </a:lnSpc>
              <a:spcBef>
                <a:spcPts val="0"/>
              </a:spcBef>
              <a:spcAft>
                <a:spcPts val="0"/>
              </a:spcAft>
              <a:buClr>
                <a:schemeClr val="dk1"/>
              </a:buClr>
              <a:buSzPts val="1600"/>
              <a:buFont typeface="Nunito"/>
              <a:buChar char="○"/>
              <a:defRPr/>
            </a:lvl5pPr>
            <a:lvl6pPr lvl="5" algn="l">
              <a:lnSpc>
                <a:spcPct val="100000"/>
              </a:lnSpc>
              <a:spcBef>
                <a:spcPts val="0"/>
              </a:spcBef>
              <a:spcAft>
                <a:spcPts val="0"/>
              </a:spcAft>
              <a:buClr>
                <a:schemeClr val="dk1"/>
              </a:buClr>
              <a:buSzPts val="1600"/>
              <a:buFont typeface="Nunito"/>
              <a:buChar char="■"/>
              <a:defRPr/>
            </a:lvl6pPr>
            <a:lvl7pPr lvl="6" algn="l">
              <a:lnSpc>
                <a:spcPct val="100000"/>
              </a:lnSpc>
              <a:spcBef>
                <a:spcPts val="0"/>
              </a:spcBef>
              <a:spcAft>
                <a:spcPts val="0"/>
              </a:spcAft>
              <a:buClr>
                <a:schemeClr val="dk1"/>
              </a:buClr>
              <a:buSzPts val="1600"/>
              <a:buFont typeface="Nunito"/>
              <a:buChar char="●"/>
              <a:defRPr/>
            </a:lvl7pPr>
            <a:lvl8pPr lvl="7" algn="l">
              <a:lnSpc>
                <a:spcPct val="100000"/>
              </a:lnSpc>
              <a:spcBef>
                <a:spcPts val="0"/>
              </a:spcBef>
              <a:spcAft>
                <a:spcPts val="0"/>
              </a:spcAft>
              <a:buClr>
                <a:schemeClr val="dk1"/>
              </a:buClr>
              <a:buSzPts val="1600"/>
              <a:buFont typeface="Nunito"/>
              <a:buChar char="○"/>
              <a:defRPr/>
            </a:lvl8pPr>
            <a:lvl9pPr lvl="8" algn="l">
              <a:lnSpc>
                <a:spcPct val="100000"/>
              </a:lnSpc>
              <a:spcBef>
                <a:spcPts val="0"/>
              </a:spcBef>
              <a:spcAft>
                <a:spcPts val="0"/>
              </a:spcAft>
              <a:buClr>
                <a:schemeClr val="dk1"/>
              </a:buClr>
              <a:buSzPts val="1600"/>
              <a:buFont typeface="Nunito"/>
              <a:buChar char="■"/>
              <a:defRPr/>
            </a:lvl9pPr>
          </a:lstStyle>
          <a:p>
            <a:endParaRPr/>
          </a:p>
        </p:txBody>
      </p:sp>
      <p:grpSp>
        <p:nvGrpSpPr>
          <p:cNvPr id="57" name="Google Shape;57;p3"/>
          <p:cNvGrpSpPr/>
          <p:nvPr/>
        </p:nvGrpSpPr>
        <p:grpSpPr>
          <a:xfrm rot="10800000" flipH="1">
            <a:off x="4776891" y="3572331"/>
            <a:ext cx="1696762" cy="1688828"/>
            <a:chOff x="2414491" y="671177"/>
            <a:chExt cx="1830972" cy="1822411"/>
          </a:xfrm>
        </p:grpSpPr>
        <p:sp>
          <p:nvSpPr>
            <p:cNvPr id="58" name="Google Shape;58;p3"/>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3"/>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3"/>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3"/>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3"/>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2676738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2"/>
        <p:cNvGrpSpPr/>
        <p:nvPr/>
      </p:nvGrpSpPr>
      <p:grpSpPr>
        <a:xfrm>
          <a:off x="0" y="0"/>
          <a:ext cx="0" cy="0"/>
          <a:chOff x="0" y="0"/>
          <a:chExt cx="0" cy="0"/>
        </a:xfrm>
      </p:grpSpPr>
      <p:sp>
        <p:nvSpPr>
          <p:cNvPr id="93" name="Google Shape;93;p4"/>
          <p:cNvSpPr/>
          <p:nvPr/>
        </p:nvSpPr>
        <p:spPr>
          <a:xfrm>
            <a:off x="763275" y="799200"/>
            <a:ext cx="1844545" cy="1627040"/>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rgbClr val="C8A5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
          <p:cNvSpPr/>
          <p:nvPr/>
        </p:nvSpPr>
        <p:spPr>
          <a:xfrm>
            <a:off x="6926300" y="-86950"/>
            <a:ext cx="4030804" cy="5999550"/>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
          <p:cNvSpPr/>
          <p:nvPr/>
        </p:nvSpPr>
        <p:spPr>
          <a:xfrm>
            <a:off x="112700" y="3113038"/>
            <a:ext cx="1938817" cy="3305577"/>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4"/>
          <p:cNvSpPr txBox="1">
            <a:spLocks noGrp="1"/>
          </p:cNvSpPr>
          <p:nvPr>
            <p:ph type="title"/>
          </p:nvPr>
        </p:nvSpPr>
        <p:spPr>
          <a:xfrm>
            <a:off x="1569450" y="1152050"/>
            <a:ext cx="6005100" cy="151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3600">
                <a:solidFill>
                  <a:schemeClr val="accent2"/>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7" name="Google Shape;97;p4"/>
          <p:cNvSpPr txBox="1">
            <a:spLocks noGrp="1"/>
          </p:cNvSpPr>
          <p:nvPr>
            <p:ph type="subTitle" idx="1"/>
          </p:nvPr>
        </p:nvSpPr>
        <p:spPr>
          <a:xfrm>
            <a:off x="1904250" y="2756350"/>
            <a:ext cx="53355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accen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2668196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98"/>
        <p:cNvGrpSpPr/>
        <p:nvPr/>
      </p:nvGrpSpPr>
      <p:grpSpPr>
        <a:xfrm>
          <a:off x="0" y="0"/>
          <a:ext cx="0" cy="0"/>
          <a:chOff x="0" y="0"/>
          <a:chExt cx="0" cy="0"/>
        </a:xfrm>
      </p:grpSpPr>
      <p:sp>
        <p:nvSpPr>
          <p:cNvPr id="99" name="Google Shape;99;p5"/>
          <p:cNvSpPr/>
          <p:nvPr/>
        </p:nvSpPr>
        <p:spPr>
          <a:xfrm rot="-1690000">
            <a:off x="4770052" y="3432202"/>
            <a:ext cx="4311133" cy="2652327"/>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
          <p:cNvSpPr/>
          <p:nvPr/>
        </p:nvSpPr>
        <p:spPr>
          <a:xfrm rot="-8976185">
            <a:off x="-892229" y="695729"/>
            <a:ext cx="3210901" cy="3197587"/>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5"/>
          <p:cNvGrpSpPr/>
          <p:nvPr/>
        </p:nvGrpSpPr>
        <p:grpSpPr>
          <a:xfrm>
            <a:off x="5420243" y="-954594"/>
            <a:ext cx="2270935" cy="2260335"/>
            <a:chOff x="6762468" y="1386456"/>
            <a:chExt cx="2270935" cy="2260335"/>
          </a:xfrm>
        </p:grpSpPr>
        <p:sp>
          <p:nvSpPr>
            <p:cNvPr id="102" name="Google Shape;102;p5"/>
            <p:cNvSpPr/>
            <p:nvPr/>
          </p:nvSpPr>
          <p:spPr>
            <a:xfrm>
              <a:off x="6762468" y="1386456"/>
              <a:ext cx="2270935" cy="2260292"/>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
            <p:cNvSpPr/>
            <p:nvPr/>
          </p:nvSpPr>
          <p:spPr>
            <a:xfrm>
              <a:off x="7236329" y="1587480"/>
              <a:ext cx="12035" cy="935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
            <p:cNvSpPr/>
            <p:nvPr/>
          </p:nvSpPr>
          <p:spPr>
            <a:xfrm>
              <a:off x="7364144" y="1394464"/>
              <a:ext cx="356781" cy="300882"/>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
            <p:cNvSpPr/>
            <p:nvPr/>
          </p:nvSpPr>
          <p:spPr>
            <a:xfrm>
              <a:off x="7836713" y="1386456"/>
              <a:ext cx="358124" cy="308889"/>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
            <p:cNvSpPr/>
            <p:nvPr/>
          </p:nvSpPr>
          <p:spPr>
            <a:xfrm>
              <a:off x="8310574" y="1516908"/>
              <a:ext cx="135819" cy="79920"/>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
            <p:cNvSpPr/>
            <p:nvPr/>
          </p:nvSpPr>
          <p:spPr>
            <a:xfrm>
              <a:off x="8484940" y="1543565"/>
              <a:ext cx="8057" cy="151784"/>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
            <p:cNvSpPr/>
            <p:nvPr/>
          </p:nvSpPr>
          <p:spPr>
            <a:xfrm>
              <a:off x="6838311" y="2099984"/>
              <a:ext cx="2735" cy="537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
            <p:cNvSpPr/>
            <p:nvPr/>
          </p:nvSpPr>
          <p:spPr>
            <a:xfrm>
              <a:off x="7012727" y="1801781"/>
              <a:ext cx="2686" cy="273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
            <p:cNvSpPr/>
            <p:nvPr/>
          </p:nvSpPr>
          <p:spPr>
            <a:xfrm>
              <a:off x="6912862" y="1942876"/>
              <a:ext cx="102548" cy="63956"/>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
            <p:cNvSpPr/>
            <p:nvPr/>
          </p:nvSpPr>
          <p:spPr>
            <a:xfrm>
              <a:off x="7131192" y="1696645"/>
              <a:ext cx="356781" cy="408702"/>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
            <p:cNvSpPr/>
            <p:nvPr/>
          </p:nvSpPr>
          <p:spPr>
            <a:xfrm>
              <a:off x="7603761" y="1696645"/>
              <a:ext cx="358124" cy="40735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
            <p:cNvSpPr/>
            <p:nvPr/>
          </p:nvSpPr>
          <p:spPr>
            <a:xfrm>
              <a:off x="8077622" y="1696645"/>
              <a:ext cx="356781" cy="40735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
            <p:cNvSpPr/>
            <p:nvPr/>
          </p:nvSpPr>
          <p:spPr>
            <a:xfrm>
              <a:off x="8550190" y="1736581"/>
              <a:ext cx="356781" cy="367424"/>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
            <p:cNvSpPr/>
            <p:nvPr/>
          </p:nvSpPr>
          <p:spPr>
            <a:xfrm>
              <a:off x="6891576" y="2115948"/>
              <a:ext cx="356781" cy="40735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
            <p:cNvSpPr/>
            <p:nvPr/>
          </p:nvSpPr>
          <p:spPr>
            <a:xfrm>
              <a:off x="7364144" y="2115948"/>
              <a:ext cx="356781" cy="40735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
            <p:cNvSpPr/>
            <p:nvPr/>
          </p:nvSpPr>
          <p:spPr>
            <a:xfrm>
              <a:off x="7836713" y="2115948"/>
              <a:ext cx="358124" cy="40735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
            <p:cNvSpPr/>
            <p:nvPr/>
          </p:nvSpPr>
          <p:spPr>
            <a:xfrm>
              <a:off x="8310574" y="2114606"/>
              <a:ext cx="356781" cy="408702"/>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
            <p:cNvSpPr/>
            <p:nvPr/>
          </p:nvSpPr>
          <p:spPr>
            <a:xfrm>
              <a:off x="8783142" y="2114606"/>
              <a:ext cx="239661" cy="408702"/>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
            <p:cNvSpPr/>
            <p:nvPr/>
          </p:nvSpPr>
          <p:spPr>
            <a:xfrm>
              <a:off x="6773111" y="2511280"/>
              <a:ext cx="242297" cy="40735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
            <p:cNvSpPr/>
            <p:nvPr/>
          </p:nvSpPr>
          <p:spPr>
            <a:xfrm>
              <a:off x="7131192" y="2511280"/>
              <a:ext cx="356781" cy="40735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
            <p:cNvSpPr/>
            <p:nvPr/>
          </p:nvSpPr>
          <p:spPr>
            <a:xfrm>
              <a:off x="7603761" y="2511280"/>
              <a:ext cx="358124" cy="40735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
            <p:cNvSpPr/>
            <p:nvPr/>
          </p:nvSpPr>
          <p:spPr>
            <a:xfrm>
              <a:off x="8077622" y="2511280"/>
              <a:ext cx="356781" cy="40735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
            <p:cNvSpPr/>
            <p:nvPr/>
          </p:nvSpPr>
          <p:spPr>
            <a:xfrm>
              <a:off x="8550190" y="2511280"/>
              <a:ext cx="356781" cy="40735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
            <p:cNvSpPr/>
            <p:nvPr/>
          </p:nvSpPr>
          <p:spPr>
            <a:xfrm>
              <a:off x="6891576" y="2934613"/>
              <a:ext cx="356781" cy="363445"/>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
            <p:cNvSpPr/>
            <p:nvPr/>
          </p:nvSpPr>
          <p:spPr>
            <a:xfrm>
              <a:off x="7364144" y="2934613"/>
              <a:ext cx="356781" cy="40735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
            <p:cNvSpPr/>
            <p:nvPr/>
          </p:nvSpPr>
          <p:spPr>
            <a:xfrm>
              <a:off x="7836713" y="2934613"/>
              <a:ext cx="358124" cy="40735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
            <p:cNvSpPr/>
            <p:nvPr/>
          </p:nvSpPr>
          <p:spPr>
            <a:xfrm>
              <a:off x="8310574" y="2934613"/>
              <a:ext cx="356781" cy="40735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
            <p:cNvSpPr/>
            <p:nvPr/>
          </p:nvSpPr>
          <p:spPr>
            <a:xfrm>
              <a:off x="8783142" y="3033085"/>
              <a:ext cx="97227" cy="6127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5"/>
            <p:cNvSpPr/>
            <p:nvPr/>
          </p:nvSpPr>
          <p:spPr>
            <a:xfrm>
              <a:off x="7345494" y="3428467"/>
              <a:ext cx="142484" cy="85242"/>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5"/>
            <p:cNvSpPr/>
            <p:nvPr/>
          </p:nvSpPr>
          <p:spPr>
            <a:xfrm>
              <a:off x="7305558" y="3329945"/>
              <a:ext cx="8057" cy="161133"/>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
            <p:cNvSpPr/>
            <p:nvPr/>
          </p:nvSpPr>
          <p:spPr>
            <a:xfrm>
              <a:off x="7603761" y="3329945"/>
              <a:ext cx="358124" cy="316846"/>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5"/>
            <p:cNvSpPr/>
            <p:nvPr/>
          </p:nvSpPr>
          <p:spPr>
            <a:xfrm>
              <a:off x="8077622" y="3329945"/>
              <a:ext cx="356781" cy="307546"/>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
            <p:cNvSpPr/>
            <p:nvPr/>
          </p:nvSpPr>
          <p:spPr>
            <a:xfrm>
              <a:off x="8550190" y="3428467"/>
              <a:ext cx="16014" cy="12035"/>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 name="Google Shape;135;p5"/>
          <p:cNvSpPr txBox="1">
            <a:spLocks noGrp="1"/>
          </p:cNvSpPr>
          <p:nvPr>
            <p:ph type="title"/>
          </p:nvPr>
        </p:nvSpPr>
        <p:spPr>
          <a:xfrm>
            <a:off x="1569450" y="1152050"/>
            <a:ext cx="6005100" cy="1516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3600">
                <a:solidFill>
                  <a:schemeClr val="accent2"/>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6" name="Google Shape;136;p5"/>
          <p:cNvSpPr txBox="1">
            <a:spLocks noGrp="1"/>
          </p:cNvSpPr>
          <p:nvPr>
            <p:ph type="subTitle" idx="1"/>
          </p:nvPr>
        </p:nvSpPr>
        <p:spPr>
          <a:xfrm>
            <a:off x="1569450" y="2756350"/>
            <a:ext cx="60051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solidFill>
                  <a:schemeClr val="accen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extLst>
      <p:ext uri="{BB962C8B-B14F-4D97-AF65-F5344CB8AC3E}">
        <p14:creationId xmlns:p14="http://schemas.microsoft.com/office/powerpoint/2010/main" val="3848168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7"/>
        <p:cNvGrpSpPr/>
        <p:nvPr/>
      </p:nvGrpSpPr>
      <p:grpSpPr>
        <a:xfrm>
          <a:off x="0" y="0"/>
          <a:ext cx="0" cy="0"/>
          <a:chOff x="0" y="0"/>
          <a:chExt cx="0" cy="0"/>
        </a:xfrm>
      </p:grpSpPr>
      <p:sp>
        <p:nvSpPr>
          <p:cNvPr id="138" name="Google Shape;138;p6"/>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10181680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39"/>
        <p:cNvGrpSpPr/>
        <p:nvPr/>
      </p:nvGrpSpPr>
      <p:grpSpPr>
        <a:xfrm>
          <a:off x="0" y="0"/>
          <a:ext cx="0" cy="0"/>
          <a:chOff x="0" y="0"/>
          <a:chExt cx="0" cy="0"/>
        </a:xfrm>
      </p:grpSpPr>
      <p:sp>
        <p:nvSpPr>
          <p:cNvPr id="140" name="Google Shape;140;p7"/>
          <p:cNvSpPr/>
          <p:nvPr/>
        </p:nvSpPr>
        <p:spPr>
          <a:xfrm rot="5575585">
            <a:off x="-1934286" y="-969279"/>
            <a:ext cx="4436755" cy="3714245"/>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7"/>
          <p:cNvSpPr/>
          <p:nvPr/>
        </p:nvSpPr>
        <p:spPr>
          <a:xfrm>
            <a:off x="4971452" y="887873"/>
            <a:ext cx="5492180" cy="3689245"/>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7"/>
          <p:cNvSpPr/>
          <p:nvPr/>
        </p:nvSpPr>
        <p:spPr>
          <a:xfrm rot="-7977666">
            <a:off x="3954029" y="4656032"/>
            <a:ext cx="1233331" cy="1183416"/>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7"/>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341255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4"/>
        <p:cNvGrpSpPr/>
        <p:nvPr/>
      </p:nvGrpSpPr>
      <p:grpSpPr>
        <a:xfrm>
          <a:off x="0" y="0"/>
          <a:ext cx="0" cy="0"/>
          <a:chOff x="0" y="0"/>
          <a:chExt cx="0" cy="0"/>
        </a:xfrm>
      </p:grpSpPr>
      <p:sp>
        <p:nvSpPr>
          <p:cNvPr id="145" name="Google Shape;145;p8"/>
          <p:cNvSpPr/>
          <p:nvPr/>
        </p:nvSpPr>
        <p:spPr>
          <a:xfrm>
            <a:off x="6710333" y="1328994"/>
            <a:ext cx="2375400" cy="23754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 name="Google Shape;146;p8"/>
          <p:cNvGrpSpPr/>
          <p:nvPr/>
        </p:nvGrpSpPr>
        <p:grpSpPr>
          <a:xfrm>
            <a:off x="6352643" y="607781"/>
            <a:ext cx="2270935" cy="2260335"/>
            <a:chOff x="6762468" y="1386456"/>
            <a:chExt cx="2270935" cy="2260335"/>
          </a:xfrm>
        </p:grpSpPr>
        <p:sp>
          <p:nvSpPr>
            <p:cNvPr id="147" name="Google Shape;147;p8"/>
            <p:cNvSpPr/>
            <p:nvPr/>
          </p:nvSpPr>
          <p:spPr>
            <a:xfrm>
              <a:off x="6762468" y="1386456"/>
              <a:ext cx="2270935" cy="2260292"/>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8"/>
            <p:cNvSpPr/>
            <p:nvPr/>
          </p:nvSpPr>
          <p:spPr>
            <a:xfrm>
              <a:off x="7236329" y="1587480"/>
              <a:ext cx="12035" cy="935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8"/>
            <p:cNvSpPr/>
            <p:nvPr/>
          </p:nvSpPr>
          <p:spPr>
            <a:xfrm>
              <a:off x="7364144" y="1394464"/>
              <a:ext cx="356781" cy="300882"/>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8"/>
            <p:cNvSpPr/>
            <p:nvPr/>
          </p:nvSpPr>
          <p:spPr>
            <a:xfrm>
              <a:off x="7836713" y="1386456"/>
              <a:ext cx="358124" cy="308889"/>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8"/>
            <p:cNvSpPr/>
            <p:nvPr/>
          </p:nvSpPr>
          <p:spPr>
            <a:xfrm>
              <a:off x="8310574" y="1516908"/>
              <a:ext cx="135819" cy="79920"/>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8"/>
            <p:cNvSpPr/>
            <p:nvPr/>
          </p:nvSpPr>
          <p:spPr>
            <a:xfrm>
              <a:off x="8484940" y="1543565"/>
              <a:ext cx="8057" cy="151784"/>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8"/>
            <p:cNvSpPr/>
            <p:nvPr/>
          </p:nvSpPr>
          <p:spPr>
            <a:xfrm>
              <a:off x="6838311" y="2099984"/>
              <a:ext cx="2735" cy="537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8"/>
            <p:cNvSpPr/>
            <p:nvPr/>
          </p:nvSpPr>
          <p:spPr>
            <a:xfrm>
              <a:off x="7012727" y="1801781"/>
              <a:ext cx="2686" cy="273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8"/>
            <p:cNvSpPr/>
            <p:nvPr/>
          </p:nvSpPr>
          <p:spPr>
            <a:xfrm>
              <a:off x="6912862" y="1942876"/>
              <a:ext cx="102548" cy="63956"/>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8"/>
            <p:cNvSpPr/>
            <p:nvPr/>
          </p:nvSpPr>
          <p:spPr>
            <a:xfrm>
              <a:off x="7131192" y="1696645"/>
              <a:ext cx="356781" cy="408702"/>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8"/>
            <p:cNvSpPr/>
            <p:nvPr/>
          </p:nvSpPr>
          <p:spPr>
            <a:xfrm>
              <a:off x="7603761" y="1696645"/>
              <a:ext cx="358124" cy="40735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8"/>
            <p:cNvSpPr/>
            <p:nvPr/>
          </p:nvSpPr>
          <p:spPr>
            <a:xfrm>
              <a:off x="8077622" y="1696645"/>
              <a:ext cx="356781" cy="40735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8"/>
            <p:cNvSpPr/>
            <p:nvPr/>
          </p:nvSpPr>
          <p:spPr>
            <a:xfrm>
              <a:off x="8550190" y="1736581"/>
              <a:ext cx="356781" cy="367424"/>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8"/>
            <p:cNvSpPr/>
            <p:nvPr/>
          </p:nvSpPr>
          <p:spPr>
            <a:xfrm>
              <a:off x="6891576" y="2115948"/>
              <a:ext cx="356781" cy="40735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8"/>
            <p:cNvSpPr/>
            <p:nvPr/>
          </p:nvSpPr>
          <p:spPr>
            <a:xfrm>
              <a:off x="7364144" y="2115948"/>
              <a:ext cx="356781" cy="40735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8"/>
            <p:cNvSpPr/>
            <p:nvPr/>
          </p:nvSpPr>
          <p:spPr>
            <a:xfrm>
              <a:off x="7836713" y="2115948"/>
              <a:ext cx="358124" cy="40735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8"/>
            <p:cNvSpPr/>
            <p:nvPr/>
          </p:nvSpPr>
          <p:spPr>
            <a:xfrm>
              <a:off x="8310574" y="2114606"/>
              <a:ext cx="356781" cy="408702"/>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8"/>
            <p:cNvSpPr/>
            <p:nvPr/>
          </p:nvSpPr>
          <p:spPr>
            <a:xfrm>
              <a:off x="8783142" y="2114606"/>
              <a:ext cx="239661" cy="408702"/>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8"/>
            <p:cNvSpPr/>
            <p:nvPr/>
          </p:nvSpPr>
          <p:spPr>
            <a:xfrm>
              <a:off x="6773111" y="2511280"/>
              <a:ext cx="242297" cy="40735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8"/>
            <p:cNvSpPr/>
            <p:nvPr/>
          </p:nvSpPr>
          <p:spPr>
            <a:xfrm>
              <a:off x="7131192" y="2511280"/>
              <a:ext cx="356781" cy="40735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8"/>
            <p:cNvSpPr/>
            <p:nvPr/>
          </p:nvSpPr>
          <p:spPr>
            <a:xfrm>
              <a:off x="7603761" y="2511280"/>
              <a:ext cx="358124" cy="40735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8"/>
            <p:cNvSpPr/>
            <p:nvPr/>
          </p:nvSpPr>
          <p:spPr>
            <a:xfrm>
              <a:off x="8077622" y="2511280"/>
              <a:ext cx="356781" cy="40735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8"/>
            <p:cNvSpPr/>
            <p:nvPr/>
          </p:nvSpPr>
          <p:spPr>
            <a:xfrm>
              <a:off x="8550190" y="2511280"/>
              <a:ext cx="356781" cy="40735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
            <p:cNvSpPr/>
            <p:nvPr/>
          </p:nvSpPr>
          <p:spPr>
            <a:xfrm>
              <a:off x="6891576" y="2934613"/>
              <a:ext cx="356781" cy="363445"/>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8"/>
            <p:cNvSpPr/>
            <p:nvPr/>
          </p:nvSpPr>
          <p:spPr>
            <a:xfrm>
              <a:off x="7364144" y="2934613"/>
              <a:ext cx="356781" cy="40735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8"/>
            <p:cNvSpPr/>
            <p:nvPr/>
          </p:nvSpPr>
          <p:spPr>
            <a:xfrm>
              <a:off x="7836713" y="2934613"/>
              <a:ext cx="358124" cy="40735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8"/>
            <p:cNvSpPr/>
            <p:nvPr/>
          </p:nvSpPr>
          <p:spPr>
            <a:xfrm>
              <a:off x="8310574" y="2934613"/>
              <a:ext cx="356781" cy="40735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8"/>
            <p:cNvSpPr/>
            <p:nvPr/>
          </p:nvSpPr>
          <p:spPr>
            <a:xfrm>
              <a:off x="8783142" y="3033085"/>
              <a:ext cx="97227" cy="6127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8"/>
            <p:cNvSpPr/>
            <p:nvPr/>
          </p:nvSpPr>
          <p:spPr>
            <a:xfrm>
              <a:off x="7345494" y="3428467"/>
              <a:ext cx="142484" cy="85242"/>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8"/>
            <p:cNvSpPr/>
            <p:nvPr/>
          </p:nvSpPr>
          <p:spPr>
            <a:xfrm>
              <a:off x="7305558" y="3329945"/>
              <a:ext cx="8057" cy="161133"/>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8"/>
            <p:cNvSpPr/>
            <p:nvPr/>
          </p:nvSpPr>
          <p:spPr>
            <a:xfrm>
              <a:off x="7603761" y="3329945"/>
              <a:ext cx="358124" cy="316846"/>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
            <p:cNvSpPr/>
            <p:nvPr/>
          </p:nvSpPr>
          <p:spPr>
            <a:xfrm>
              <a:off x="8077622" y="3329945"/>
              <a:ext cx="356781" cy="307546"/>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8"/>
            <p:cNvSpPr/>
            <p:nvPr/>
          </p:nvSpPr>
          <p:spPr>
            <a:xfrm>
              <a:off x="8550190" y="3428467"/>
              <a:ext cx="16014" cy="12035"/>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p8"/>
          <p:cNvSpPr/>
          <p:nvPr/>
        </p:nvSpPr>
        <p:spPr>
          <a:xfrm rot="8100000">
            <a:off x="402124" y="-935267"/>
            <a:ext cx="1938844" cy="3305623"/>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8"/>
          <p:cNvSpPr/>
          <p:nvPr/>
        </p:nvSpPr>
        <p:spPr>
          <a:xfrm>
            <a:off x="641525" y="2945026"/>
            <a:ext cx="1460036" cy="1906827"/>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8"/>
          <p:cNvSpPr txBox="1">
            <a:spLocks noGrp="1"/>
          </p:cNvSpPr>
          <p:nvPr>
            <p:ph type="title"/>
          </p:nvPr>
        </p:nvSpPr>
        <p:spPr>
          <a:xfrm>
            <a:off x="2019300" y="1960425"/>
            <a:ext cx="5105400" cy="12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3" name="Google Shape;183;p8"/>
          <p:cNvSpPr txBox="1">
            <a:spLocks noGrp="1"/>
          </p:cNvSpPr>
          <p:nvPr>
            <p:ph type="title" idx="2"/>
          </p:nvPr>
        </p:nvSpPr>
        <p:spPr>
          <a:xfrm>
            <a:off x="2019300" y="914400"/>
            <a:ext cx="5105400" cy="12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5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extLst>
      <p:ext uri="{BB962C8B-B14F-4D97-AF65-F5344CB8AC3E}">
        <p14:creationId xmlns:p14="http://schemas.microsoft.com/office/powerpoint/2010/main" val="25367801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4"/>
        <p:cNvGrpSpPr/>
        <p:nvPr/>
      </p:nvGrpSpPr>
      <p:grpSpPr>
        <a:xfrm>
          <a:off x="0" y="0"/>
          <a:ext cx="0" cy="0"/>
          <a:chOff x="0" y="0"/>
          <a:chExt cx="0" cy="0"/>
        </a:xfrm>
      </p:grpSpPr>
      <p:sp>
        <p:nvSpPr>
          <p:cNvPr id="185" name="Google Shape;185;p9"/>
          <p:cNvSpPr/>
          <p:nvPr/>
        </p:nvSpPr>
        <p:spPr>
          <a:xfrm rot="-1762095" flipH="1">
            <a:off x="-645465" y="2383677"/>
            <a:ext cx="2540453" cy="3781317"/>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9"/>
          <p:cNvSpPr/>
          <p:nvPr/>
        </p:nvSpPr>
        <p:spPr>
          <a:xfrm>
            <a:off x="8139625" y="1901675"/>
            <a:ext cx="1844545" cy="1627040"/>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9"/>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accent1"/>
              </a:buClr>
              <a:buSzPts val="1200"/>
              <a:buAutoNum type="arabicPeriod"/>
              <a:defRPr sz="1200"/>
            </a:lvl1pPr>
            <a:lvl2pPr marL="914400" lvl="1" indent="-304800" algn="l">
              <a:lnSpc>
                <a:spcPct val="100000"/>
              </a:lnSpc>
              <a:spcBef>
                <a:spcPts val="0"/>
              </a:spcBef>
              <a:spcAft>
                <a:spcPts val="0"/>
              </a:spcAft>
              <a:buClr>
                <a:srgbClr val="434343"/>
              </a:buClr>
              <a:buSzPts val="1200"/>
              <a:buFont typeface="Roboto Condensed Light"/>
              <a:buAutoNum type="alphaLcPeriod"/>
              <a:defRPr/>
            </a:lvl2pPr>
            <a:lvl3pPr marL="1371600" lvl="2" indent="-304800" algn="l">
              <a:lnSpc>
                <a:spcPct val="100000"/>
              </a:lnSpc>
              <a:spcBef>
                <a:spcPts val="0"/>
              </a:spcBef>
              <a:spcAft>
                <a:spcPts val="0"/>
              </a:spcAft>
              <a:buClr>
                <a:srgbClr val="434343"/>
              </a:buClr>
              <a:buSzPts val="1200"/>
              <a:buFont typeface="Roboto Condensed Light"/>
              <a:buAutoNum type="romanLcPeriod"/>
              <a:defRPr/>
            </a:lvl3pPr>
            <a:lvl4pPr marL="1828800" lvl="3" indent="-304800" algn="l">
              <a:lnSpc>
                <a:spcPct val="100000"/>
              </a:lnSpc>
              <a:spcBef>
                <a:spcPts val="0"/>
              </a:spcBef>
              <a:spcAft>
                <a:spcPts val="0"/>
              </a:spcAft>
              <a:buClr>
                <a:srgbClr val="434343"/>
              </a:buClr>
              <a:buSzPts val="1200"/>
              <a:buFont typeface="Roboto Condensed Light"/>
              <a:buAutoNum type="arabicPeriod"/>
              <a:defRPr/>
            </a:lvl4pPr>
            <a:lvl5pPr marL="2286000" lvl="4" indent="-304800" algn="l">
              <a:lnSpc>
                <a:spcPct val="100000"/>
              </a:lnSpc>
              <a:spcBef>
                <a:spcPts val="0"/>
              </a:spcBef>
              <a:spcAft>
                <a:spcPts val="0"/>
              </a:spcAft>
              <a:buClr>
                <a:srgbClr val="434343"/>
              </a:buClr>
              <a:buSzPts val="1200"/>
              <a:buFont typeface="Roboto Condensed Light"/>
              <a:buAutoNum type="alphaLcPeriod"/>
              <a:defRPr/>
            </a:lvl5pPr>
            <a:lvl6pPr marL="2743200" lvl="5" indent="-304800" algn="l">
              <a:lnSpc>
                <a:spcPct val="100000"/>
              </a:lnSpc>
              <a:spcBef>
                <a:spcPts val="0"/>
              </a:spcBef>
              <a:spcAft>
                <a:spcPts val="0"/>
              </a:spcAft>
              <a:buClr>
                <a:srgbClr val="434343"/>
              </a:buClr>
              <a:buSzPts val="1200"/>
              <a:buFont typeface="Roboto Condensed Light"/>
              <a:buAutoNum type="romanLcPeriod"/>
              <a:defRPr/>
            </a:lvl6pPr>
            <a:lvl7pPr marL="3200400" lvl="6" indent="-304800" algn="l">
              <a:lnSpc>
                <a:spcPct val="100000"/>
              </a:lnSpc>
              <a:spcBef>
                <a:spcPts val="0"/>
              </a:spcBef>
              <a:spcAft>
                <a:spcPts val="0"/>
              </a:spcAft>
              <a:buClr>
                <a:srgbClr val="434343"/>
              </a:buClr>
              <a:buSzPts val="1200"/>
              <a:buFont typeface="Roboto Condensed Light"/>
              <a:buAutoNum type="arabicPeriod"/>
              <a:defRPr/>
            </a:lvl7pPr>
            <a:lvl8pPr marL="3657600" lvl="7" indent="-304800" algn="l">
              <a:lnSpc>
                <a:spcPct val="100000"/>
              </a:lnSpc>
              <a:spcBef>
                <a:spcPts val="0"/>
              </a:spcBef>
              <a:spcAft>
                <a:spcPts val="0"/>
              </a:spcAft>
              <a:buClr>
                <a:srgbClr val="434343"/>
              </a:buClr>
              <a:buSzPts val="1200"/>
              <a:buFont typeface="Roboto Condensed Light"/>
              <a:buAutoNum type="alphaLcPeriod"/>
              <a:defRPr/>
            </a:lvl8pPr>
            <a:lvl9pPr marL="4114800" lvl="8" indent="-304800" algn="l">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188" name="Google Shape;188;p9"/>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24612923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9"/>
        <p:cNvGrpSpPr/>
        <p:nvPr/>
      </p:nvGrpSpPr>
      <p:grpSpPr>
        <a:xfrm>
          <a:off x="0" y="0"/>
          <a:ext cx="0" cy="0"/>
          <a:chOff x="0" y="0"/>
          <a:chExt cx="0" cy="0"/>
        </a:xfrm>
      </p:grpSpPr>
      <p:sp>
        <p:nvSpPr>
          <p:cNvPr id="190" name="Google Shape;190;p10"/>
          <p:cNvSpPr/>
          <p:nvPr/>
        </p:nvSpPr>
        <p:spPr>
          <a:xfrm flipH="1">
            <a:off x="75" y="1620000"/>
            <a:ext cx="9143837" cy="2281200"/>
          </a:xfrm>
          <a:custGeom>
            <a:avLst/>
            <a:gdLst/>
            <a:ahLst/>
            <a:cxnLst/>
            <a:rect l="l" t="t" r="r" b="b"/>
            <a:pathLst>
              <a:path w="305584" h="121664" extrusionOk="0">
                <a:moveTo>
                  <a:pt x="219307" y="0"/>
                </a:moveTo>
                <a:cubicBezTo>
                  <a:pt x="203338" y="0"/>
                  <a:pt x="187335" y="4914"/>
                  <a:pt x="174406" y="14271"/>
                </a:cubicBezTo>
                <a:cubicBezTo>
                  <a:pt x="167072" y="19544"/>
                  <a:pt x="160755" y="26102"/>
                  <a:pt x="153475" y="31428"/>
                </a:cubicBezTo>
                <a:cubicBezTo>
                  <a:pt x="146652" y="36401"/>
                  <a:pt x="138616" y="40348"/>
                  <a:pt x="130237" y="40348"/>
                </a:cubicBezTo>
                <a:cubicBezTo>
                  <a:pt x="129643" y="40348"/>
                  <a:pt x="129047" y="40328"/>
                  <a:pt x="128449" y="40287"/>
                </a:cubicBezTo>
                <a:cubicBezTo>
                  <a:pt x="122935" y="39913"/>
                  <a:pt x="117662" y="37771"/>
                  <a:pt x="112175" y="37076"/>
                </a:cubicBezTo>
                <a:cubicBezTo>
                  <a:pt x="110880" y="36911"/>
                  <a:pt x="109574" y="36830"/>
                  <a:pt x="108268" y="36830"/>
                </a:cubicBezTo>
                <a:cubicBezTo>
                  <a:pt x="102130" y="36830"/>
                  <a:pt x="95990" y="38624"/>
                  <a:pt x="90870" y="42000"/>
                </a:cubicBezTo>
                <a:cubicBezTo>
                  <a:pt x="84982" y="45881"/>
                  <a:pt x="80351" y="51743"/>
                  <a:pt x="73794" y="54339"/>
                </a:cubicBezTo>
                <a:cubicBezTo>
                  <a:pt x="70523" y="55637"/>
                  <a:pt x="67081" y="56009"/>
                  <a:pt x="63565" y="56009"/>
                </a:cubicBezTo>
                <a:cubicBezTo>
                  <a:pt x="58850" y="56009"/>
                  <a:pt x="54001" y="55340"/>
                  <a:pt x="49253" y="55340"/>
                </a:cubicBezTo>
                <a:cubicBezTo>
                  <a:pt x="46444" y="55340"/>
                  <a:pt x="43669" y="55575"/>
                  <a:pt x="40979" y="56320"/>
                </a:cubicBezTo>
                <a:cubicBezTo>
                  <a:pt x="25348" y="60629"/>
                  <a:pt x="16515" y="80811"/>
                  <a:pt x="322" y="81212"/>
                </a:cubicBezTo>
                <a:lnTo>
                  <a:pt x="1" y="105140"/>
                </a:lnTo>
                <a:cubicBezTo>
                  <a:pt x="1" y="105140"/>
                  <a:pt x="15474" y="110471"/>
                  <a:pt x="34154" y="110471"/>
                </a:cubicBezTo>
                <a:cubicBezTo>
                  <a:pt x="45744" y="110471"/>
                  <a:pt x="58569" y="108419"/>
                  <a:pt x="69698" y="101768"/>
                </a:cubicBezTo>
                <a:cubicBezTo>
                  <a:pt x="77727" y="96977"/>
                  <a:pt x="84000" y="95050"/>
                  <a:pt x="89631" y="95050"/>
                </a:cubicBezTo>
                <a:cubicBezTo>
                  <a:pt x="104388" y="95050"/>
                  <a:pt x="114744" y="108287"/>
                  <a:pt x="140761" y="117934"/>
                </a:cubicBezTo>
                <a:cubicBezTo>
                  <a:pt x="147990" y="120617"/>
                  <a:pt x="154305" y="121664"/>
                  <a:pt x="160177" y="121664"/>
                </a:cubicBezTo>
                <a:cubicBezTo>
                  <a:pt x="181037" y="121664"/>
                  <a:pt x="196328" y="108460"/>
                  <a:pt x="227278" y="108460"/>
                </a:cubicBezTo>
                <a:cubicBezTo>
                  <a:pt x="230911" y="108460"/>
                  <a:pt x="234759" y="108642"/>
                  <a:pt x="238857" y="109048"/>
                </a:cubicBezTo>
                <a:cubicBezTo>
                  <a:pt x="240758" y="109237"/>
                  <a:pt x="242612" y="109327"/>
                  <a:pt x="244420" y="109327"/>
                </a:cubicBezTo>
                <a:cubicBezTo>
                  <a:pt x="289069" y="109327"/>
                  <a:pt x="305584" y="54072"/>
                  <a:pt x="305584" y="54072"/>
                </a:cubicBezTo>
                <a:lnTo>
                  <a:pt x="305584" y="33917"/>
                </a:lnTo>
                <a:cubicBezTo>
                  <a:pt x="282994" y="28243"/>
                  <a:pt x="264927" y="11033"/>
                  <a:pt x="242792" y="3726"/>
                </a:cubicBezTo>
                <a:cubicBezTo>
                  <a:pt x="235229" y="1223"/>
                  <a:pt x="227273" y="0"/>
                  <a:pt x="21930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0"/>
          <p:cNvSpPr/>
          <p:nvPr/>
        </p:nvSpPr>
        <p:spPr>
          <a:xfrm rot="5400000">
            <a:off x="-1596150" y="-854219"/>
            <a:ext cx="3561783" cy="3029652"/>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0"/>
          <p:cNvSpPr/>
          <p:nvPr/>
        </p:nvSpPr>
        <p:spPr>
          <a:xfrm>
            <a:off x="7699300" y="2874875"/>
            <a:ext cx="1176089" cy="1535988"/>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0"/>
          <p:cNvSpPr txBox="1">
            <a:spLocks noGrp="1"/>
          </p:cNvSpPr>
          <p:nvPr>
            <p:ph type="body" idx="1"/>
          </p:nvPr>
        </p:nvSpPr>
        <p:spPr>
          <a:xfrm>
            <a:off x="1101975" y="2260925"/>
            <a:ext cx="2954400" cy="1536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00"/>
              </a:buClr>
              <a:buSzPts val="1400"/>
              <a:buFont typeface="Arial"/>
              <a:buChar char="●"/>
              <a:defRPr sz="1600"/>
            </a:lvl1pPr>
            <a:lvl2pPr marL="914400" lvl="1" indent="-317500" algn="l">
              <a:lnSpc>
                <a:spcPct val="100000"/>
              </a:lnSpc>
              <a:spcBef>
                <a:spcPts val="0"/>
              </a:spcBef>
              <a:spcAft>
                <a:spcPts val="0"/>
              </a:spcAft>
              <a:buClr>
                <a:srgbClr val="000000"/>
              </a:buClr>
              <a:buSzPts val="1400"/>
              <a:buFont typeface="Arial"/>
              <a:buChar char="○"/>
              <a:defRPr sz="1200"/>
            </a:lvl2pPr>
            <a:lvl3pPr marL="1371600" lvl="2" indent="-317500" algn="l">
              <a:lnSpc>
                <a:spcPct val="100000"/>
              </a:lnSpc>
              <a:spcBef>
                <a:spcPts val="0"/>
              </a:spcBef>
              <a:spcAft>
                <a:spcPts val="0"/>
              </a:spcAft>
              <a:buClr>
                <a:srgbClr val="000000"/>
              </a:buClr>
              <a:buSzPts val="1400"/>
              <a:buFont typeface="Arial"/>
              <a:buChar char="■"/>
              <a:defRPr sz="1200"/>
            </a:lvl3pPr>
            <a:lvl4pPr marL="1828800" lvl="3" indent="-317500" algn="l">
              <a:lnSpc>
                <a:spcPct val="100000"/>
              </a:lnSpc>
              <a:spcBef>
                <a:spcPts val="0"/>
              </a:spcBef>
              <a:spcAft>
                <a:spcPts val="0"/>
              </a:spcAft>
              <a:buClr>
                <a:srgbClr val="000000"/>
              </a:buClr>
              <a:buSzPts val="1400"/>
              <a:buFont typeface="Arial"/>
              <a:buChar char="●"/>
              <a:defRPr sz="1200"/>
            </a:lvl4pPr>
            <a:lvl5pPr marL="2286000" lvl="4" indent="-317500" algn="l">
              <a:lnSpc>
                <a:spcPct val="100000"/>
              </a:lnSpc>
              <a:spcBef>
                <a:spcPts val="0"/>
              </a:spcBef>
              <a:spcAft>
                <a:spcPts val="0"/>
              </a:spcAft>
              <a:buClr>
                <a:srgbClr val="000000"/>
              </a:buClr>
              <a:buSzPts val="1400"/>
              <a:buFont typeface="Arial"/>
              <a:buChar char="○"/>
              <a:defRPr sz="1200"/>
            </a:lvl5pPr>
            <a:lvl6pPr marL="2743200" lvl="5" indent="-317500" algn="l">
              <a:lnSpc>
                <a:spcPct val="100000"/>
              </a:lnSpc>
              <a:spcBef>
                <a:spcPts val="0"/>
              </a:spcBef>
              <a:spcAft>
                <a:spcPts val="0"/>
              </a:spcAft>
              <a:buClr>
                <a:srgbClr val="000000"/>
              </a:buClr>
              <a:buSzPts val="1400"/>
              <a:buFont typeface="Arial"/>
              <a:buChar char="■"/>
              <a:defRPr sz="1200"/>
            </a:lvl6pPr>
            <a:lvl7pPr marL="3200400" lvl="6" indent="-317500" algn="l">
              <a:lnSpc>
                <a:spcPct val="100000"/>
              </a:lnSpc>
              <a:spcBef>
                <a:spcPts val="0"/>
              </a:spcBef>
              <a:spcAft>
                <a:spcPts val="0"/>
              </a:spcAft>
              <a:buClr>
                <a:srgbClr val="000000"/>
              </a:buClr>
              <a:buSzPts val="1400"/>
              <a:buFont typeface="Arial"/>
              <a:buChar char="●"/>
              <a:defRPr sz="1200"/>
            </a:lvl7pPr>
            <a:lvl8pPr marL="3657600" lvl="7" indent="-317500" algn="l">
              <a:lnSpc>
                <a:spcPct val="100000"/>
              </a:lnSpc>
              <a:spcBef>
                <a:spcPts val="0"/>
              </a:spcBef>
              <a:spcAft>
                <a:spcPts val="0"/>
              </a:spcAft>
              <a:buClr>
                <a:srgbClr val="000000"/>
              </a:buClr>
              <a:buSzPts val="1400"/>
              <a:buFont typeface="Arial"/>
              <a:buChar char="○"/>
              <a:defRPr sz="1200"/>
            </a:lvl8pPr>
            <a:lvl9pPr marL="4114800" lvl="8" indent="-317500" algn="l">
              <a:lnSpc>
                <a:spcPct val="100000"/>
              </a:lnSpc>
              <a:spcBef>
                <a:spcPts val="0"/>
              </a:spcBef>
              <a:spcAft>
                <a:spcPts val="0"/>
              </a:spcAft>
              <a:buClr>
                <a:srgbClr val="000000"/>
              </a:buClr>
              <a:buSzPts val="1400"/>
              <a:buFont typeface="Arial"/>
              <a:buChar char="■"/>
              <a:defRPr sz="1200"/>
            </a:lvl9pPr>
          </a:lstStyle>
          <a:p>
            <a:endParaRPr/>
          </a:p>
        </p:txBody>
      </p:sp>
      <p:sp>
        <p:nvSpPr>
          <p:cNvPr id="194" name="Google Shape;194;p10"/>
          <p:cNvSpPr txBox="1">
            <a:spLocks noGrp="1"/>
          </p:cNvSpPr>
          <p:nvPr>
            <p:ph type="body" idx="2"/>
          </p:nvPr>
        </p:nvSpPr>
        <p:spPr>
          <a:xfrm>
            <a:off x="5071000" y="2260925"/>
            <a:ext cx="2954400" cy="1536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rgbClr val="000000"/>
              </a:buClr>
              <a:buSzPts val="1400"/>
              <a:buFont typeface="Arial"/>
              <a:buChar char="●"/>
              <a:defRPr sz="1600"/>
            </a:lvl1pPr>
            <a:lvl2pPr marL="914400" lvl="1" indent="-317500" algn="l">
              <a:lnSpc>
                <a:spcPct val="100000"/>
              </a:lnSpc>
              <a:spcBef>
                <a:spcPts val="0"/>
              </a:spcBef>
              <a:spcAft>
                <a:spcPts val="0"/>
              </a:spcAft>
              <a:buClr>
                <a:srgbClr val="000000"/>
              </a:buClr>
              <a:buSzPts val="1400"/>
              <a:buFont typeface="Arial"/>
              <a:buChar char="○"/>
              <a:defRPr sz="1200"/>
            </a:lvl2pPr>
            <a:lvl3pPr marL="1371600" lvl="2" indent="-317500" algn="l">
              <a:lnSpc>
                <a:spcPct val="100000"/>
              </a:lnSpc>
              <a:spcBef>
                <a:spcPts val="0"/>
              </a:spcBef>
              <a:spcAft>
                <a:spcPts val="0"/>
              </a:spcAft>
              <a:buClr>
                <a:srgbClr val="000000"/>
              </a:buClr>
              <a:buSzPts val="1400"/>
              <a:buFont typeface="Arial"/>
              <a:buChar char="■"/>
              <a:defRPr sz="1200"/>
            </a:lvl3pPr>
            <a:lvl4pPr marL="1828800" lvl="3" indent="-317500" algn="l">
              <a:lnSpc>
                <a:spcPct val="100000"/>
              </a:lnSpc>
              <a:spcBef>
                <a:spcPts val="0"/>
              </a:spcBef>
              <a:spcAft>
                <a:spcPts val="0"/>
              </a:spcAft>
              <a:buClr>
                <a:srgbClr val="000000"/>
              </a:buClr>
              <a:buSzPts val="1400"/>
              <a:buFont typeface="Arial"/>
              <a:buChar char="●"/>
              <a:defRPr sz="1200"/>
            </a:lvl4pPr>
            <a:lvl5pPr marL="2286000" lvl="4" indent="-317500" algn="l">
              <a:lnSpc>
                <a:spcPct val="100000"/>
              </a:lnSpc>
              <a:spcBef>
                <a:spcPts val="0"/>
              </a:spcBef>
              <a:spcAft>
                <a:spcPts val="0"/>
              </a:spcAft>
              <a:buClr>
                <a:srgbClr val="000000"/>
              </a:buClr>
              <a:buSzPts val="1400"/>
              <a:buFont typeface="Arial"/>
              <a:buChar char="○"/>
              <a:defRPr sz="1200"/>
            </a:lvl5pPr>
            <a:lvl6pPr marL="2743200" lvl="5" indent="-317500" algn="l">
              <a:lnSpc>
                <a:spcPct val="100000"/>
              </a:lnSpc>
              <a:spcBef>
                <a:spcPts val="0"/>
              </a:spcBef>
              <a:spcAft>
                <a:spcPts val="0"/>
              </a:spcAft>
              <a:buClr>
                <a:srgbClr val="000000"/>
              </a:buClr>
              <a:buSzPts val="1400"/>
              <a:buFont typeface="Arial"/>
              <a:buChar char="■"/>
              <a:defRPr sz="1200"/>
            </a:lvl6pPr>
            <a:lvl7pPr marL="3200400" lvl="6" indent="-317500" algn="l">
              <a:lnSpc>
                <a:spcPct val="100000"/>
              </a:lnSpc>
              <a:spcBef>
                <a:spcPts val="0"/>
              </a:spcBef>
              <a:spcAft>
                <a:spcPts val="0"/>
              </a:spcAft>
              <a:buClr>
                <a:srgbClr val="000000"/>
              </a:buClr>
              <a:buSzPts val="1400"/>
              <a:buFont typeface="Arial"/>
              <a:buChar char="●"/>
              <a:defRPr sz="1200"/>
            </a:lvl7pPr>
            <a:lvl8pPr marL="3657600" lvl="7" indent="-317500" algn="l">
              <a:lnSpc>
                <a:spcPct val="100000"/>
              </a:lnSpc>
              <a:spcBef>
                <a:spcPts val="0"/>
              </a:spcBef>
              <a:spcAft>
                <a:spcPts val="0"/>
              </a:spcAft>
              <a:buClr>
                <a:srgbClr val="000000"/>
              </a:buClr>
              <a:buSzPts val="1400"/>
              <a:buFont typeface="Arial"/>
              <a:buChar char="○"/>
              <a:defRPr sz="1200"/>
            </a:lvl8pPr>
            <a:lvl9pPr marL="4114800" lvl="8" indent="-317500" algn="l">
              <a:lnSpc>
                <a:spcPct val="100000"/>
              </a:lnSpc>
              <a:spcBef>
                <a:spcPts val="0"/>
              </a:spcBef>
              <a:spcAft>
                <a:spcPts val="0"/>
              </a:spcAft>
              <a:buClr>
                <a:srgbClr val="000000"/>
              </a:buClr>
              <a:buSzPts val="1400"/>
              <a:buFont typeface="Arial"/>
              <a:buChar char="■"/>
              <a:defRPr sz="1200"/>
            </a:lvl9pPr>
          </a:lstStyle>
          <a:p>
            <a:endParaRPr/>
          </a:p>
        </p:txBody>
      </p:sp>
      <p:sp>
        <p:nvSpPr>
          <p:cNvPr id="195" name="Google Shape;195;p10"/>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96" name="Google Shape;196;p10"/>
          <p:cNvSpPr txBox="1">
            <a:spLocks noGrp="1"/>
          </p:cNvSpPr>
          <p:nvPr>
            <p:ph type="subTitle" idx="3"/>
          </p:nvPr>
        </p:nvSpPr>
        <p:spPr>
          <a:xfrm>
            <a:off x="1118600" y="1666100"/>
            <a:ext cx="2954400" cy="46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Font typeface="Hammersmith One"/>
              <a:buNone/>
              <a:defRPr sz="2200" b="1">
                <a:solidFill>
                  <a:schemeClr val="dk1"/>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10"/>
          <p:cNvSpPr txBox="1">
            <a:spLocks noGrp="1"/>
          </p:cNvSpPr>
          <p:nvPr>
            <p:ph type="subTitle" idx="4"/>
          </p:nvPr>
        </p:nvSpPr>
        <p:spPr>
          <a:xfrm>
            <a:off x="5071000" y="1666100"/>
            <a:ext cx="2954400" cy="467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Font typeface="Hammersmith One"/>
              <a:buNone/>
              <a:defRPr sz="2200" b="1">
                <a:solidFill>
                  <a:schemeClr val="dk1"/>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10"/>
          <p:cNvSpPr/>
          <p:nvPr/>
        </p:nvSpPr>
        <p:spPr>
          <a:xfrm rot="-1390808" flipH="1">
            <a:off x="4052075" y="2819900"/>
            <a:ext cx="1938821" cy="3305584"/>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0175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99"/>
        <p:cNvGrpSpPr/>
        <p:nvPr/>
      </p:nvGrpSpPr>
      <p:grpSpPr>
        <a:xfrm>
          <a:off x="0" y="0"/>
          <a:ext cx="0" cy="0"/>
          <a:chOff x="0" y="0"/>
          <a:chExt cx="0" cy="0"/>
        </a:xfrm>
      </p:grpSpPr>
      <p:sp>
        <p:nvSpPr>
          <p:cNvPr id="200" name="Google Shape;200;p11"/>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01" name="Google Shape;201;p11"/>
          <p:cNvSpPr txBox="1">
            <a:spLocks noGrp="1"/>
          </p:cNvSpPr>
          <p:nvPr>
            <p:ph type="body" idx="1"/>
          </p:nvPr>
        </p:nvSpPr>
        <p:spPr>
          <a:xfrm>
            <a:off x="713225" y="1122325"/>
            <a:ext cx="7717500" cy="35805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marL="914400" lvl="1" indent="-317500" algn="l">
              <a:lnSpc>
                <a:spcPct val="100000"/>
              </a:lnSpc>
              <a:spcBef>
                <a:spcPts val="0"/>
              </a:spcBef>
              <a:spcAft>
                <a:spcPts val="0"/>
              </a:spcAft>
              <a:buClr>
                <a:schemeClr val="accent1"/>
              </a:buClr>
              <a:buSzPts val="1400"/>
              <a:buFont typeface="Hammersmith One"/>
              <a:buAutoNum type="alphaLcPeriod"/>
              <a:defRPr sz="1600"/>
            </a:lvl2pPr>
            <a:lvl3pPr marL="1371600" lvl="2" indent="-317500" algn="l">
              <a:lnSpc>
                <a:spcPct val="100000"/>
              </a:lnSpc>
              <a:spcBef>
                <a:spcPts val="0"/>
              </a:spcBef>
              <a:spcAft>
                <a:spcPts val="0"/>
              </a:spcAft>
              <a:buClr>
                <a:srgbClr val="FEDD4F"/>
              </a:buClr>
              <a:buSzPts val="1400"/>
              <a:buFont typeface="Hammersmith One"/>
              <a:buAutoNum type="romanLcPeriod"/>
              <a:defRPr sz="1200"/>
            </a:lvl3pPr>
            <a:lvl4pPr marL="1828800" lvl="3" indent="-317500" algn="l">
              <a:lnSpc>
                <a:spcPct val="100000"/>
              </a:lnSpc>
              <a:spcBef>
                <a:spcPts val="0"/>
              </a:spcBef>
              <a:spcAft>
                <a:spcPts val="0"/>
              </a:spcAft>
              <a:buClr>
                <a:srgbClr val="FEDD4F"/>
              </a:buClr>
              <a:buSzPts val="1400"/>
              <a:buFont typeface="Hammersmith One"/>
              <a:buAutoNum type="arabicPeriod"/>
              <a:defRPr sz="1200"/>
            </a:lvl4pPr>
            <a:lvl5pPr marL="2286000" lvl="4" indent="-317500" algn="l">
              <a:lnSpc>
                <a:spcPct val="100000"/>
              </a:lnSpc>
              <a:spcBef>
                <a:spcPts val="0"/>
              </a:spcBef>
              <a:spcAft>
                <a:spcPts val="0"/>
              </a:spcAft>
              <a:buClr>
                <a:srgbClr val="FEDD4F"/>
              </a:buClr>
              <a:buSzPts val="1400"/>
              <a:buFont typeface="Hammersmith One"/>
              <a:buAutoNum type="alphaLcPeriod"/>
              <a:defRPr sz="1200"/>
            </a:lvl5pPr>
            <a:lvl6pPr marL="2743200" lvl="5" indent="-317500" algn="l">
              <a:lnSpc>
                <a:spcPct val="100000"/>
              </a:lnSpc>
              <a:spcBef>
                <a:spcPts val="0"/>
              </a:spcBef>
              <a:spcAft>
                <a:spcPts val="0"/>
              </a:spcAft>
              <a:buClr>
                <a:srgbClr val="FEDD4F"/>
              </a:buClr>
              <a:buSzPts val="1400"/>
              <a:buFont typeface="Hammersmith One"/>
              <a:buAutoNum type="romanLcPeriod"/>
              <a:defRPr sz="1200"/>
            </a:lvl6pPr>
            <a:lvl7pPr marL="3200400" lvl="6" indent="-317500" algn="l">
              <a:lnSpc>
                <a:spcPct val="100000"/>
              </a:lnSpc>
              <a:spcBef>
                <a:spcPts val="0"/>
              </a:spcBef>
              <a:spcAft>
                <a:spcPts val="0"/>
              </a:spcAft>
              <a:buClr>
                <a:srgbClr val="FEDD4F"/>
              </a:buClr>
              <a:buSzPts val="1400"/>
              <a:buFont typeface="Hammersmith One"/>
              <a:buAutoNum type="arabicPeriod"/>
              <a:defRPr sz="1200"/>
            </a:lvl7pPr>
            <a:lvl8pPr marL="3657600" lvl="7" indent="-317500" algn="l">
              <a:lnSpc>
                <a:spcPct val="100000"/>
              </a:lnSpc>
              <a:spcBef>
                <a:spcPts val="0"/>
              </a:spcBef>
              <a:spcAft>
                <a:spcPts val="0"/>
              </a:spcAft>
              <a:buClr>
                <a:srgbClr val="FEDD4F"/>
              </a:buClr>
              <a:buSzPts val="1400"/>
              <a:buFont typeface="Hammersmith One"/>
              <a:buAutoNum type="alphaLcPeriod"/>
              <a:defRPr sz="1200"/>
            </a:lvl8pPr>
            <a:lvl9pPr marL="4114800" lvl="8" indent="-317500" algn="l">
              <a:lnSpc>
                <a:spcPct val="100000"/>
              </a:lnSpc>
              <a:spcBef>
                <a:spcPts val="0"/>
              </a:spcBef>
              <a:spcAft>
                <a:spcPts val="0"/>
              </a:spcAft>
              <a:buClr>
                <a:srgbClr val="FEDD4F"/>
              </a:buClr>
              <a:buSzPts val="1400"/>
              <a:buFont typeface="Hammersmith One"/>
              <a:buAutoNum type="romanLcPeriod"/>
              <a:defRPr sz="1200"/>
            </a:lvl9pPr>
          </a:lstStyle>
          <a:p>
            <a:endParaRPr/>
          </a:p>
        </p:txBody>
      </p:sp>
      <p:grpSp>
        <p:nvGrpSpPr>
          <p:cNvPr id="202" name="Google Shape;202;p11"/>
          <p:cNvGrpSpPr/>
          <p:nvPr/>
        </p:nvGrpSpPr>
        <p:grpSpPr>
          <a:xfrm>
            <a:off x="8039875" y="1772525"/>
            <a:ext cx="2052600" cy="2052600"/>
            <a:chOff x="-1185375" y="1414000"/>
            <a:chExt cx="2052600" cy="2052600"/>
          </a:xfrm>
        </p:grpSpPr>
        <p:sp>
          <p:nvSpPr>
            <p:cNvPr id="203" name="Google Shape;203;p11"/>
            <p:cNvSpPr/>
            <p:nvPr/>
          </p:nvSpPr>
          <p:spPr>
            <a:xfrm>
              <a:off x="-1185375" y="1414000"/>
              <a:ext cx="2052600" cy="20526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1"/>
            <p:cNvSpPr/>
            <p:nvPr/>
          </p:nvSpPr>
          <p:spPr>
            <a:xfrm>
              <a:off x="-1140322" y="1463656"/>
              <a:ext cx="1962482" cy="1953284"/>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1"/>
            <p:cNvSpPr/>
            <p:nvPr/>
          </p:nvSpPr>
          <p:spPr>
            <a:xfrm>
              <a:off x="-730833" y="1637371"/>
              <a:ext cx="10401" cy="808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1"/>
            <p:cNvSpPr/>
            <p:nvPr/>
          </p:nvSpPr>
          <p:spPr>
            <a:xfrm>
              <a:off x="-620381" y="1470575"/>
              <a:ext cx="308321" cy="260014"/>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1"/>
            <p:cNvSpPr/>
            <p:nvPr/>
          </p:nvSpPr>
          <p:spPr>
            <a:xfrm>
              <a:off x="-212008" y="1463656"/>
              <a:ext cx="309481" cy="266933"/>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1"/>
            <p:cNvSpPr/>
            <p:nvPr/>
          </p:nvSpPr>
          <p:spPr>
            <a:xfrm>
              <a:off x="197481" y="1576386"/>
              <a:ext cx="117372" cy="69065"/>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1"/>
            <p:cNvSpPr/>
            <p:nvPr/>
          </p:nvSpPr>
          <p:spPr>
            <a:xfrm>
              <a:off x="348160" y="1599422"/>
              <a:ext cx="6962" cy="131167"/>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1"/>
            <p:cNvSpPr/>
            <p:nvPr/>
          </p:nvSpPr>
          <p:spPr>
            <a:xfrm>
              <a:off x="-1074782" y="2080254"/>
              <a:ext cx="2364" cy="4642"/>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1"/>
            <p:cNvSpPr/>
            <p:nvPr/>
          </p:nvSpPr>
          <p:spPr>
            <a:xfrm>
              <a:off x="-924060" y="1822561"/>
              <a:ext cx="2321" cy="2364"/>
            </a:xfrm>
            <a:custGeom>
              <a:avLst/>
              <a:gdLst/>
              <a:ahLst/>
              <a:cxnLst/>
              <a:rect l="l" t="t" r="r" b="b"/>
              <a:pathLst>
                <a:path w="54" h="55" extrusionOk="0">
                  <a:moveTo>
                    <a:pt x="54" y="1"/>
                  </a:moveTo>
                  <a:cubicBezTo>
                    <a:pt x="27" y="27"/>
                    <a:pt x="27" y="27"/>
                    <a:pt x="0" y="54"/>
                  </a:cubicBezTo>
                  <a:lnTo>
                    <a:pt x="54" y="27"/>
                  </a:lnTo>
                  <a:lnTo>
                    <a:pt x="54" y="1"/>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1"/>
            <p:cNvSpPr/>
            <p:nvPr/>
          </p:nvSpPr>
          <p:spPr>
            <a:xfrm>
              <a:off x="-1010358" y="1944488"/>
              <a:ext cx="88620" cy="55269"/>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1"/>
            <p:cNvSpPr/>
            <p:nvPr/>
          </p:nvSpPr>
          <p:spPr>
            <a:xfrm>
              <a:off x="-821687" y="1731707"/>
              <a:ext cx="308321" cy="353189"/>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1"/>
            <p:cNvSpPr/>
            <p:nvPr/>
          </p:nvSpPr>
          <p:spPr>
            <a:xfrm>
              <a:off x="-413315" y="1731707"/>
              <a:ext cx="309481" cy="35202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1"/>
            <p:cNvSpPr/>
            <p:nvPr/>
          </p:nvSpPr>
          <p:spPr>
            <a:xfrm>
              <a:off x="-3825" y="1731707"/>
              <a:ext cx="308321" cy="35202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11"/>
            <p:cNvSpPr/>
            <p:nvPr/>
          </p:nvSpPr>
          <p:spPr>
            <a:xfrm>
              <a:off x="404547" y="1766218"/>
              <a:ext cx="308321" cy="317518"/>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11"/>
            <p:cNvSpPr/>
            <p:nvPr/>
          </p:nvSpPr>
          <p:spPr>
            <a:xfrm>
              <a:off x="-1136884" y="2350540"/>
              <a:ext cx="8080" cy="10401"/>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11"/>
            <p:cNvSpPr/>
            <p:nvPr/>
          </p:nvSpPr>
          <p:spPr>
            <a:xfrm>
              <a:off x="-1028753" y="2094050"/>
              <a:ext cx="308321" cy="35202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1"/>
            <p:cNvSpPr/>
            <p:nvPr/>
          </p:nvSpPr>
          <p:spPr>
            <a:xfrm>
              <a:off x="-620381" y="2094050"/>
              <a:ext cx="308321" cy="35202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1"/>
            <p:cNvSpPr/>
            <p:nvPr/>
          </p:nvSpPr>
          <p:spPr>
            <a:xfrm>
              <a:off x="-212008" y="2094050"/>
              <a:ext cx="309481" cy="35202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1"/>
            <p:cNvSpPr/>
            <p:nvPr/>
          </p:nvSpPr>
          <p:spPr>
            <a:xfrm>
              <a:off x="197481" y="2092890"/>
              <a:ext cx="308321" cy="353189"/>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1"/>
            <p:cNvSpPr/>
            <p:nvPr/>
          </p:nvSpPr>
          <p:spPr>
            <a:xfrm>
              <a:off x="605853" y="2092890"/>
              <a:ext cx="207109" cy="353189"/>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1"/>
            <p:cNvSpPr/>
            <p:nvPr/>
          </p:nvSpPr>
          <p:spPr>
            <a:xfrm>
              <a:off x="-1131125" y="2435678"/>
              <a:ext cx="209386" cy="35202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1"/>
            <p:cNvSpPr/>
            <p:nvPr/>
          </p:nvSpPr>
          <p:spPr>
            <a:xfrm>
              <a:off x="-821687" y="2435678"/>
              <a:ext cx="308321" cy="35202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1"/>
            <p:cNvSpPr/>
            <p:nvPr/>
          </p:nvSpPr>
          <p:spPr>
            <a:xfrm>
              <a:off x="-413315" y="2435678"/>
              <a:ext cx="309481" cy="35202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1"/>
            <p:cNvSpPr/>
            <p:nvPr/>
          </p:nvSpPr>
          <p:spPr>
            <a:xfrm>
              <a:off x="-3825" y="2435678"/>
              <a:ext cx="308321" cy="35202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1"/>
            <p:cNvSpPr/>
            <p:nvPr/>
          </p:nvSpPr>
          <p:spPr>
            <a:xfrm>
              <a:off x="404547" y="2435678"/>
              <a:ext cx="308321" cy="35202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1"/>
            <p:cNvSpPr/>
            <p:nvPr/>
          </p:nvSpPr>
          <p:spPr>
            <a:xfrm>
              <a:off x="-1028753" y="2801503"/>
              <a:ext cx="308321" cy="314080"/>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1"/>
            <p:cNvSpPr/>
            <p:nvPr/>
          </p:nvSpPr>
          <p:spPr>
            <a:xfrm>
              <a:off x="-620381" y="2801503"/>
              <a:ext cx="308321" cy="35202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1"/>
            <p:cNvSpPr/>
            <p:nvPr/>
          </p:nvSpPr>
          <p:spPr>
            <a:xfrm>
              <a:off x="-212008" y="2801503"/>
              <a:ext cx="309481" cy="35202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11"/>
            <p:cNvSpPr/>
            <p:nvPr/>
          </p:nvSpPr>
          <p:spPr>
            <a:xfrm>
              <a:off x="197481" y="2801503"/>
              <a:ext cx="308321" cy="35202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11"/>
            <p:cNvSpPr/>
            <p:nvPr/>
          </p:nvSpPr>
          <p:spPr>
            <a:xfrm>
              <a:off x="605853" y="2886598"/>
              <a:ext cx="84021" cy="52948"/>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11"/>
            <p:cNvSpPr/>
            <p:nvPr/>
          </p:nvSpPr>
          <p:spPr>
            <a:xfrm>
              <a:off x="-636497" y="3228269"/>
              <a:ext cx="123131" cy="73663"/>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1"/>
            <p:cNvSpPr/>
            <p:nvPr/>
          </p:nvSpPr>
          <p:spPr>
            <a:xfrm>
              <a:off x="-671008" y="3143131"/>
              <a:ext cx="6962" cy="139247"/>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1"/>
            <p:cNvSpPr/>
            <p:nvPr/>
          </p:nvSpPr>
          <p:spPr>
            <a:xfrm>
              <a:off x="-413315" y="3143131"/>
              <a:ext cx="309481" cy="273810"/>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1"/>
            <p:cNvSpPr/>
            <p:nvPr/>
          </p:nvSpPr>
          <p:spPr>
            <a:xfrm>
              <a:off x="-3825" y="3143131"/>
              <a:ext cx="308321" cy="26577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1"/>
            <p:cNvSpPr/>
            <p:nvPr/>
          </p:nvSpPr>
          <p:spPr>
            <a:xfrm>
              <a:off x="404547" y="3228269"/>
              <a:ext cx="13839" cy="10401"/>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rgbClr val="8068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8" name="Google Shape;238;p11"/>
          <p:cNvSpPr/>
          <p:nvPr/>
        </p:nvSpPr>
        <p:spPr>
          <a:xfrm flipH="1">
            <a:off x="-817503" y="2575150"/>
            <a:ext cx="2540578" cy="378149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050488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9"/>
        <p:cNvGrpSpPr/>
        <p:nvPr/>
      </p:nvGrpSpPr>
      <p:grpSpPr>
        <a:xfrm>
          <a:off x="0" y="0"/>
          <a:ext cx="0" cy="0"/>
          <a:chOff x="0" y="0"/>
          <a:chExt cx="0" cy="0"/>
        </a:xfrm>
      </p:grpSpPr>
      <p:sp>
        <p:nvSpPr>
          <p:cNvPr id="240" name="Google Shape;240;p12"/>
          <p:cNvSpPr/>
          <p:nvPr/>
        </p:nvSpPr>
        <p:spPr>
          <a:xfrm rot="-1855510" flipH="1">
            <a:off x="2277590" y="326956"/>
            <a:ext cx="4979106" cy="4104445"/>
          </a:xfrm>
          <a:custGeom>
            <a:avLst/>
            <a:gdLst/>
            <a:ahLst/>
            <a:cxnLst/>
            <a:rect l="l" t="t" r="r" b="b"/>
            <a:pathLst>
              <a:path w="59243" h="48836" extrusionOk="0">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2"/>
          <p:cNvSpPr/>
          <p:nvPr/>
        </p:nvSpPr>
        <p:spPr>
          <a:xfrm rot="-458900">
            <a:off x="-1050010" y="1201201"/>
            <a:ext cx="3369322" cy="3877052"/>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12"/>
          <p:cNvSpPr/>
          <p:nvPr/>
        </p:nvSpPr>
        <p:spPr>
          <a:xfrm rot="-5776221" flipH="1">
            <a:off x="5743624" y="-1186686"/>
            <a:ext cx="4752751" cy="4346457"/>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12"/>
          <p:cNvSpPr/>
          <p:nvPr/>
        </p:nvSpPr>
        <p:spPr>
          <a:xfrm rot="8329862" flipH="1">
            <a:off x="3226168" y="-1327498"/>
            <a:ext cx="2044712" cy="348606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2"/>
          <p:cNvSpPr/>
          <p:nvPr/>
        </p:nvSpPr>
        <p:spPr>
          <a:xfrm>
            <a:off x="7018450" y="3331851"/>
            <a:ext cx="1020984" cy="1333420"/>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12"/>
          <p:cNvSpPr txBox="1">
            <a:spLocks noGrp="1"/>
          </p:cNvSpPr>
          <p:nvPr>
            <p:ph type="title"/>
          </p:nvPr>
        </p:nvSpPr>
        <p:spPr>
          <a:xfrm>
            <a:off x="1388100" y="1557450"/>
            <a:ext cx="6367800" cy="202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extLst>
      <p:ext uri="{BB962C8B-B14F-4D97-AF65-F5344CB8AC3E}">
        <p14:creationId xmlns:p14="http://schemas.microsoft.com/office/powerpoint/2010/main" val="36825119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46"/>
        <p:cNvGrpSpPr/>
        <p:nvPr/>
      </p:nvGrpSpPr>
      <p:grpSpPr>
        <a:xfrm>
          <a:off x="0" y="0"/>
          <a:ext cx="0" cy="0"/>
          <a:chOff x="0" y="0"/>
          <a:chExt cx="0" cy="0"/>
        </a:xfrm>
      </p:grpSpPr>
      <p:sp>
        <p:nvSpPr>
          <p:cNvPr id="247" name="Google Shape;247;p13"/>
          <p:cNvSpPr/>
          <p:nvPr/>
        </p:nvSpPr>
        <p:spPr>
          <a:xfrm>
            <a:off x="0" y="0"/>
            <a:ext cx="9144000" cy="5143500"/>
          </a:xfrm>
          <a:prstGeom prst="rect">
            <a:avLst/>
          </a:prstGeom>
          <a:solidFill>
            <a:srgbClr val="A0A299">
              <a:alpha val="5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3"/>
          <p:cNvSpPr txBox="1">
            <a:spLocks noGrp="1"/>
          </p:cNvSpPr>
          <p:nvPr>
            <p:ph type="title"/>
          </p:nvPr>
        </p:nvSpPr>
        <p:spPr>
          <a:xfrm>
            <a:off x="4184875" y="1473300"/>
            <a:ext cx="4245900" cy="2196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000"/>
              <a:buNone/>
              <a:defRPr sz="4000">
                <a:solidFill>
                  <a:schemeClr val="dk1"/>
                </a:solidFill>
              </a:defRPr>
            </a:lvl1pPr>
            <a:lvl2pPr lvl="1" algn="l">
              <a:lnSpc>
                <a:spcPct val="100000"/>
              </a:lnSpc>
              <a:spcBef>
                <a:spcPts val="0"/>
              </a:spcBef>
              <a:spcAft>
                <a:spcPts val="0"/>
              </a:spcAft>
              <a:buSzPts val="3000"/>
              <a:buNone/>
              <a:defRPr>
                <a:latin typeface="Manjari"/>
                <a:ea typeface="Manjari"/>
                <a:cs typeface="Manjari"/>
                <a:sym typeface="Manjari"/>
              </a:defRPr>
            </a:lvl2pPr>
            <a:lvl3pPr lvl="2" algn="l">
              <a:lnSpc>
                <a:spcPct val="100000"/>
              </a:lnSpc>
              <a:spcBef>
                <a:spcPts val="0"/>
              </a:spcBef>
              <a:spcAft>
                <a:spcPts val="0"/>
              </a:spcAft>
              <a:buSzPts val="3000"/>
              <a:buNone/>
              <a:defRPr>
                <a:latin typeface="Manjari"/>
                <a:ea typeface="Manjari"/>
                <a:cs typeface="Manjari"/>
                <a:sym typeface="Manjari"/>
              </a:defRPr>
            </a:lvl3pPr>
            <a:lvl4pPr lvl="3" algn="l">
              <a:lnSpc>
                <a:spcPct val="100000"/>
              </a:lnSpc>
              <a:spcBef>
                <a:spcPts val="0"/>
              </a:spcBef>
              <a:spcAft>
                <a:spcPts val="0"/>
              </a:spcAft>
              <a:buSzPts val="3000"/>
              <a:buNone/>
              <a:defRPr>
                <a:latin typeface="Manjari"/>
                <a:ea typeface="Manjari"/>
                <a:cs typeface="Manjari"/>
                <a:sym typeface="Manjari"/>
              </a:defRPr>
            </a:lvl4pPr>
            <a:lvl5pPr lvl="4" algn="l">
              <a:lnSpc>
                <a:spcPct val="100000"/>
              </a:lnSpc>
              <a:spcBef>
                <a:spcPts val="0"/>
              </a:spcBef>
              <a:spcAft>
                <a:spcPts val="0"/>
              </a:spcAft>
              <a:buSzPts val="3000"/>
              <a:buNone/>
              <a:defRPr>
                <a:latin typeface="Manjari"/>
                <a:ea typeface="Manjari"/>
                <a:cs typeface="Manjari"/>
                <a:sym typeface="Manjari"/>
              </a:defRPr>
            </a:lvl5pPr>
            <a:lvl6pPr lvl="5" algn="l">
              <a:lnSpc>
                <a:spcPct val="100000"/>
              </a:lnSpc>
              <a:spcBef>
                <a:spcPts val="0"/>
              </a:spcBef>
              <a:spcAft>
                <a:spcPts val="0"/>
              </a:spcAft>
              <a:buSzPts val="3000"/>
              <a:buNone/>
              <a:defRPr>
                <a:latin typeface="Manjari"/>
                <a:ea typeface="Manjari"/>
                <a:cs typeface="Manjari"/>
                <a:sym typeface="Manjari"/>
              </a:defRPr>
            </a:lvl6pPr>
            <a:lvl7pPr lvl="6" algn="l">
              <a:lnSpc>
                <a:spcPct val="100000"/>
              </a:lnSpc>
              <a:spcBef>
                <a:spcPts val="0"/>
              </a:spcBef>
              <a:spcAft>
                <a:spcPts val="0"/>
              </a:spcAft>
              <a:buSzPts val="3000"/>
              <a:buNone/>
              <a:defRPr>
                <a:latin typeface="Manjari"/>
                <a:ea typeface="Manjari"/>
                <a:cs typeface="Manjari"/>
                <a:sym typeface="Manjari"/>
              </a:defRPr>
            </a:lvl7pPr>
            <a:lvl8pPr lvl="7" algn="l">
              <a:lnSpc>
                <a:spcPct val="100000"/>
              </a:lnSpc>
              <a:spcBef>
                <a:spcPts val="0"/>
              </a:spcBef>
              <a:spcAft>
                <a:spcPts val="0"/>
              </a:spcAft>
              <a:buSzPts val="3000"/>
              <a:buNone/>
              <a:defRPr>
                <a:latin typeface="Manjari"/>
                <a:ea typeface="Manjari"/>
                <a:cs typeface="Manjari"/>
                <a:sym typeface="Manjari"/>
              </a:defRPr>
            </a:lvl8pPr>
            <a:lvl9pPr lvl="8" algn="l">
              <a:lnSpc>
                <a:spcPct val="100000"/>
              </a:lnSpc>
              <a:spcBef>
                <a:spcPts val="0"/>
              </a:spcBef>
              <a:spcAft>
                <a:spcPts val="0"/>
              </a:spcAft>
              <a:buSzPts val="3000"/>
              <a:buNone/>
              <a:defRPr>
                <a:latin typeface="Manjari"/>
                <a:ea typeface="Manjari"/>
                <a:cs typeface="Manjari"/>
                <a:sym typeface="Manjari"/>
              </a:defRPr>
            </a:lvl9pPr>
          </a:lstStyle>
          <a:p>
            <a:endParaRPr/>
          </a:p>
        </p:txBody>
      </p:sp>
      <p:sp>
        <p:nvSpPr>
          <p:cNvPr id="249" name="Google Shape;249;p13"/>
          <p:cNvSpPr/>
          <p:nvPr/>
        </p:nvSpPr>
        <p:spPr>
          <a:xfrm rot="7018826" flipH="1">
            <a:off x="2857318" y="-764238"/>
            <a:ext cx="4267951" cy="2625760"/>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3"/>
          <p:cNvSpPr/>
          <p:nvPr/>
        </p:nvSpPr>
        <p:spPr>
          <a:xfrm rot="-8259636" flipH="1">
            <a:off x="4411264" y="3000624"/>
            <a:ext cx="3210911" cy="3197598"/>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3"/>
          <p:cNvSpPr/>
          <p:nvPr/>
        </p:nvSpPr>
        <p:spPr>
          <a:xfrm>
            <a:off x="2285225" y="3225607"/>
            <a:ext cx="1419128" cy="12517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277958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52"/>
        <p:cNvGrpSpPr/>
        <p:nvPr/>
      </p:nvGrpSpPr>
      <p:grpSpPr>
        <a:xfrm>
          <a:off x="0" y="0"/>
          <a:ext cx="0" cy="0"/>
          <a:chOff x="0" y="0"/>
          <a:chExt cx="0" cy="0"/>
        </a:xfrm>
      </p:grpSpPr>
      <p:sp>
        <p:nvSpPr>
          <p:cNvPr id="253" name="Google Shape;253;p14"/>
          <p:cNvSpPr/>
          <p:nvPr/>
        </p:nvSpPr>
        <p:spPr>
          <a:xfrm rot="-3415034" flipH="1">
            <a:off x="5360216" y="729047"/>
            <a:ext cx="4814608" cy="4095305"/>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4"/>
          <p:cNvSpPr/>
          <p:nvPr/>
        </p:nvSpPr>
        <p:spPr>
          <a:xfrm rot="5400000">
            <a:off x="-1253772" y="2378259"/>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5" name="Google Shape;255;p14"/>
          <p:cNvGrpSpPr/>
          <p:nvPr/>
        </p:nvGrpSpPr>
        <p:grpSpPr>
          <a:xfrm rot="10800000" flipH="1">
            <a:off x="-135159" y="-547194"/>
            <a:ext cx="1696762" cy="1688828"/>
            <a:chOff x="2414491" y="671177"/>
            <a:chExt cx="1830972" cy="1822411"/>
          </a:xfrm>
        </p:grpSpPr>
        <p:sp>
          <p:nvSpPr>
            <p:cNvPr id="256" name="Google Shape;256;p14"/>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4"/>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4"/>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4"/>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14"/>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14"/>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14"/>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4"/>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4"/>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4"/>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4"/>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4"/>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4"/>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4"/>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4"/>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4"/>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4"/>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4"/>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4"/>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4"/>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14"/>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14"/>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14"/>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14"/>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14"/>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14"/>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14"/>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14"/>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4"/>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14"/>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14"/>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4"/>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4"/>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14"/>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0" name="Google Shape;290;p14"/>
          <p:cNvSpPr/>
          <p:nvPr/>
        </p:nvSpPr>
        <p:spPr>
          <a:xfrm>
            <a:off x="1661788" y="1441452"/>
            <a:ext cx="1434654" cy="1265482"/>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4"/>
          <p:cNvSpPr txBox="1">
            <a:spLocks noGrp="1"/>
          </p:cNvSpPr>
          <p:nvPr>
            <p:ph type="title" hasCustomPrompt="1"/>
          </p:nvPr>
        </p:nvSpPr>
        <p:spPr>
          <a:xfrm>
            <a:off x="2967200" y="1441438"/>
            <a:ext cx="5142900" cy="1788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solidFill>
                  <a:schemeClr val="l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92" name="Google Shape;292;p14"/>
          <p:cNvSpPr txBox="1">
            <a:spLocks noGrp="1"/>
          </p:cNvSpPr>
          <p:nvPr>
            <p:ph type="body" idx="1"/>
          </p:nvPr>
        </p:nvSpPr>
        <p:spPr>
          <a:xfrm>
            <a:off x="2967200" y="3236713"/>
            <a:ext cx="5142900" cy="443400"/>
          </a:xfrm>
          <a:prstGeom prst="rect">
            <a:avLst/>
          </a:prstGeom>
          <a:noFill/>
          <a:ln>
            <a:noFill/>
          </a:ln>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sz="1600">
                <a:solidFill>
                  <a:schemeClr val="lt2"/>
                </a:solidFill>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extLst>
      <p:ext uri="{BB962C8B-B14F-4D97-AF65-F5344CB8AC3E}">
        <p14:creationId xmlns:p14="http://schemas.microsoft.com/office/powerpoint/2010/main" val="14152008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3"/>
        <p:cNvGrpSpPr/>
        <p:nvPr/>
      </p:nvGrpSpPr>
      <p:grpSpPr>
        <a:xfrm>
          <a:off x="0" y="0"/>
          <a:ext cx="0" cy="0"/>
          <a:chOff x="0" y="0"/>
          <a:chExt cx="0" cy="0"/>
        </a:xfrm>
      </p:grpSpPr>
    </p:spTree>
    <p:extLst>
      <p:ext uri="{BB962C8B-B14F-4D97-AF65-F5344CB8AC3E}">
        <p14:creationId xmlns:p14="http://schemas.microsoft.com/office/powerpoint/2010/main" val="1161768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94"/>
        <p:cNvGrpSpPr/>
        <p:nvPr/>
      </p:nvGrpSpPr>
      <p:grpSpPr>
        <a:xfrm>
          <a:off x="0" y="0"/>
          <a:ext cx="0" cy="0"/>
          <a:chOff x="0" y="0"/>
          <a:chExt cx="0" cy="0"/>
        </a:xfrm>
      </p:grpSpPr>
      <p:sp>
        <p:nvSpPr>
          <p:cNvPr id="295" name="Google Shape;295;p16"/>
          <p:cNvSpPr/>
          <p:nvPr/>
        </p:nvSpPr>
        <p:spPr>
          <a:xfrm>
            <a:off x="7233675" y="-730075"/>
            <a:ext cx="3030078" cy="3486687"/>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6"/>
          <p:cNvSpPr/>
          <p:nvPr/>
        </p:nvSpPr>
        <p:spPr>
          <a:xfrm rot="2540379">
            <a:off x="-721411" y="3502530"/>
            <a:ext cx="2268525" cy="1945325"/>
          </a:xfrm>
          <a:custGeom>
            <a:avLst/>
            <a:gdLst/>
            <a:ahLst/>
            <a:cxnLst/>
            <a:rect l="l" t="t" r="r" b="b"/>
            <a:pathLst>
              <a:path w="40029" h="34326" extrusionOk="0">
                <a:moveTo>
                  <a:pt x="7939" y="1669"/>
                </a:moveTo>
                <a:cubicBezTo>
                  <a:pt x="12943" y="3370"/>
                  <a:pt x="11275" y="10875"/>
                  <a:pt x="18780" y="8040"/>
                </a:cubicBezTo>
                <a:cubicBezTo>
                  <a:pt x="26286" y="5238"/>
                  <a:pt x="30722" y="3770"/>
                  <a:pt x="35392" y="8040"/>
                </a:cubicBezTo>
                <a:cubicBezTo>
                  <a:pt x="40029" y="12343"/>
                  <a:pt x="29621" y="14411"/>
                  <a:pt x="33991" y="20682"/>
                </a:cubicBezTo>
                <a:cubicBezTo>
                  <a:pt x="38361" y="26920"/>
                  <a:pt x="27520" y="34325"/>
                  <a:pt x="19814" y="30523"/>
                </a:cubicBezTo>
                <a:cubicBezTo>
                  <a:pt x="12109" y="26720"/>
                  <a:pt x="4937" y="23851"/>
                  <a:pt x="2502" y="16613"/>
                </a:cubicBezTo>
                <a:cubicBezTo>
                  <a:pt x="0" y="9207"/>
                  <a:pt x="2936" y="1"/>
                  <a:pt x="7939" y="166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6"/>
          <p:cNvSpPr txBox="1">
            <a:spLocks noGrp="1"/>
          </p:cNvSpPr>
          <p:nvPr>
            <p:ph type="subTitle" idx="1"/>
          </p:nvPr>
        </p:nvSpPr>
        <p:spPr>
          <a:xfrm>
            <a:off x="3905700" y="3380175"/>
            <a:ext cx="1923600" cy="10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00000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8" name="Google Shape;298;p16"/>
          <p:cNvSpPr txBox="1">
            <a:spLocks noGrp="1"/>
          </p:cNvSpPr>
          <p:nvPr>
            <p:ph type="subTitle" idx="2"/>
          </p:nvPr>
        </p:nvSpPr>
        <p:spPr>
          <a:xfrm>
            <a:off x="1391100" y="3380175"/>
            <a:ext cx="1923600" cy="10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00000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9" name="Google Shape;299;p16"/>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0" name="Google Shape;300;p16"/>
          <p:cNvSpPr txBox="1">
            <a:spLocks noGrp="1"/>
          </p:cNvSpPr>
          <p:nvPr>
            <p:ph type="subTitle" idx="3"/>
          </p:nvPr>
        </p:nvSpPr>
        <p:spPr>
          <a:xfrm>
            <a:off x="1391100" y="1434475"/>
            <a:ext cx="1923600" cy="4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301" name="Google Shape;301;p16"/>
          <p:cNvSpPr txBox="1">
            <a:spLocks noGrp="1"/>
          </p:cNvSpPr>
          <p:nvPr>
            <p:ph type="subTitle" idx="4"/>
          </p:nvPr>
        </p:nvSpPr>
        <p:spPr>
          <a:xfrm>
            <a:off x="3905700" y="1434475"/>
            <a:ext cx="1923600" cy="4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302" name="Google Shape;302;p16"/>
          <p:cNvSpPr txBox="1">
            <a:spLocks noGrp="1"/>
          </p:cNvSpPr>
          <p:nvPr>
            <p:ph type="subTitle" idx="5"/>
          </p:nvPr>
        </p:nvSpPr>
        <p:spPr>
          <a:xfrm>
            <a:off x="1391100" y="2992287"/>
            <a:ext cx="1923600" cy="4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303" name="Google Shape;303;p16"/>
          <p:cNvSpPr txBox="1">
            <a:spLocks noGrp="1"/>
          </p:cNvSpPr>
          <p:nvPr>
            <p:ph type="subTitle" idx="6"/>
          </p:nvPr>
        </p:nvSpPr>
        <p:spPr>
          <a:xfrm>
            <a:off x="3905700" y="2992287"/>
            <a:ext cx="1923600" cy="4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304" name="Google Shape;304;p16"/>
          <p:cNvSpPr txBox="1">
            <a:spLocks noGrp="1"/>
          </p:cNvSpPr>
          <p:nvPr>
            <p:ph type="subTitle" idx="7"/>
          </p:nvPr>
        </p:nvSpPr>
        <p:spPr>
          <a:xfrm>
            <a:off x="1391100" y="1825209"/>
            <a:ext cx="1923600" cy="10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00000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5" name="Google Shape;305;p16"/>
          <p:cNvSpPr txBox="1">
            <a:spLocks noGrp="1"/>
          </p:cNvSpPr>
          <p:nvPr>
            <p:ph type="subTitle" idx="8"/>
          </p:nvPr>
        </p:nvSpPr>
        <p:spPr>
          <a:xfrm>
            <a:off x="3905700" y="1825209"/>
            <a:ext cx="1923600" cy="10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00000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6" name="Google Shape;306;p16"/>
          <p:cNvSpPr txBox="1">
            <a:spLocks noGrp="1"/>
          </p:cNvSpPr>
          <p:nvPr>
            <p:ph type="title" idx="9"/>
          </p:nvPr>
        </p:nvSpPr>
        <p:spPr>
          <a:xfrm>
            <a:off x="792175" y="1434475"/>
            <a:ext cx="5964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07" name="Google Shape;307;p16"/>
          <p:cNvSpPr txBox="1">
            <a:spLocks noGrp="1"/>
          </p:cNvSpPr>
          <p:nvPr>
            <p:ph type="title" idx="13"/>
          </p:nvPr>
        </p:nvSpPr>
        <p:spPr>
          <a:xfrm>
            <a:off x="3314700" y="1434475"/>
            <a:ext cx="5964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08" name="Google Shape;308;p16"/>
          <p:cNvSpPr txBox="1">
            <a:spLocks noGrp="1"/>
          </p:cNvSpPr>
          <p:nvPr>
            <p:ph type="title" idx="14"/>
          </p:nvPr>
        </p:nvSpPr>
        <p:spPr>
          <a:xfrm>
            <a:off x="792175" y="2992276"/>
            <a:ext cx="5964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09" name="Google Shape;309;p16"/>
          <p:cNvSpPr txBox="1">
            <a:spLocks noGrp="1"/>
          </p:cNvSpPr>
          <p:nvPr>
            <p:ph type="title" idx="15"/>
          </p:nvPr>
        </p:nvSpPr>
        <p:spPr>
          <a:xfrm>
            <a:off x="3314700" y="2992276"/>
            <a:ext cx="5964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10" name="Google Shape;310;p16"/>
          <p:cNvSpPr txBox="1">
            <a:spLocks noGrp="1"/>
          </p:cNvSpPr>
          <p:nvPr>
            <p:ph type="subTitle" idx="16"/>
          </p:nvPr>
        </p:nvSpPr>
        <p:spPr>
          <a:xfrm>
            <a:off x="6428225" y="3380175"/>
            <a:ext cx="1923600" cy="10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00000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1" name="Google Shape;311;p16"/>
          <p:cNvSpPr txBox="1">
            <a:spLocks noGrp="1"/>
          </p:cNvSpPr>
          <p:nvPr>
            <p:ph type="subTitle" idx="17"/>
          </p:nvPr>
        </p:nvSpPr>
        <p:spPr>
          <a:xfrm>
            <a:off x="6428225" y="1434475"/>
            <a:ext cx="1923600" cy="4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312" name="Google Shape;312;p16"/>
          <p:cNvSpPr txBox="1">
            <a:spLocks noGrp="1"/>
          </p:cNvSpPr>
          <p:nvPr>
            <p:ph type="subTitle" idx="18"/>
          </p:nvPr>
        </p:nvSpPr>
        <p:spPr>
          <a:xfrm>
            <a:off x="6428225" y="2992287"/>
            <a:ext cx="1923600" cy="45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2pPr>
            <a:lvl3pPr lvl="2"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3pPr>
            <a:lvl4pPr lvl="3"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4pPr>
            <a:lvl5pPr lvl="4"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5pPr>
            <a:lvl6pPr lvl="5"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6pPr>
            <a:lvl7pPr lvl="6"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7pPr>
            <a:lvl8pPr lvl="7"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8pPr>
            <a:lvl9pPr lvl="8" algn="l">
              <a:lnSpc>
                <a:spcPct val="100000"/>
              </a:lnSpc>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313" name="Google Shape;313;p16"/>
          <p:cNvSpPr txBox="1">
            <a:spLocks noGrp="1"/>
          </p:cNvSpPr>
          <p:nvPr>
            <p:ph type="subTitle" idx="19"/>
          </p:nvPr>
        </p:nvSpPr>
        <p:spPr>
          <a:xfrm>
            <a:off x="6428225" y="1825209"/>
            <a:ext cx="1923600" cy="102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600">
                <a:solidFill>
                  <a:srgbClr val="00000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14" name="Google Shape;314;p16"/>
          <p:cNvSpPr txBox="1">
            <a:spLocks noGrp="1"/>
          </p:cNvSpPr>
          <p:nvPr>
            <p:ph type="title" idx="20"/>
          </p:nvPr>
        </p:nvSpPr>
        <p:spPr>
          <a:xfrm>
            <a:off x="5837225" y="1434475"/>
            <a:ext cx="5964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15" name="Google Shape;315;p16"/>
          <p:cNvSpPr txBox="1">
            <a:spLocks noGrp="1"/>
          </p:cNvSpPr>
          <p:nvPr>
            <p:ph type="title" idx="21"/>
          </p:nvPr>
        </p:nvSpPr>
        <p:spPr>
          <a:xfrm>
            <a:off x="5837225" y="2992276"/>
            <a:ext cx="5964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4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28829336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16"/>
        <p:cNvGrpSpPr/>
        <p:nvPr/>
      </p:nvGrpSpPr>
      <p:grpSpPr>
        <a:xfrm>
          <a:off x="0" y="0"/>
          <a:ext cx="0" cy="0"/>
          <a:chOff x="0" y="0"/>
          <a:chExt cx="0" cy="0"/>
        </a:xfrm>
      </p:grpSpPr>
      <p:sp>
        <p:nvSpPr>
          <p:cNvPr id="317" name="Google Shape;317;p17"/>
          <p:cNvSpPr txBox="1">
            <a:spLocks noGrp="1"/>
          </p:cNvSpPr>
          <p:nvPr>
            <p:ph type="title"/>
          </p:nvPr>
        </p:nvSpPr>
        <p:spPr>
          <a:xfrm flipH="1">
            <a:off x="3275625" y="2841950"/>
            <a:ext cx="45750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sz="1800"/>
            </a:lvl1pPr>
            <a:lvl2pPr lvl="1" algn="l">
              <a:lnSpc>
                <a:spcPct val="100000"/>
              </a:lnSpc>
              <a:spcBef>
                <a:spcPts val="0"/>
              </a:spcBef>
              <a:spcAft>
                <a:spcPts val="0"/>
              </a:spcAft>
              <a:buClr>
                <a:schemeClr val="accent2"/>
              </a:buClr>
              <a:buSzPts val="1800"/>
              <a:buNone/>
              <a:defRPr sz="1800">
                <a:solidFill>
                  <a:schemeClr val="accent2"/>
                </a:solidFill>
              </a:defRPr>
            </a:lvl2pPr>
            <a:lvl3pPr lvl="2" algn="l">
              <a:lnSpc>
                <a:spcPct val="100000"/>
              </a:lnSpc>
              <a:spcBef>
                <a:spcPts val="0"/>
              </a:spcBef>
              <a:spcAft>
                <a:spcPts val="0"/>
              </a:spcAft>
              <a:buClr>
                <a:schemeClr val="accent2"/>
              </a:buClr>
              <a:buSzPts val="1800"/>
              <a:buNone/>
              <a:defRPr sz="1800">
                <a:solidFill>
                  <a:schemeClr val="accent2"/>
                </a:solidFill>
              </a:defRPr>
            </a:lvl3pPr>
            <a:lvl4pPr lvl="3" algn="l">
              <a:lnSpc>
                <a:spcPct val="100000"/>
              </a:lnSpc>
              <a:spcBef>
                <a:spcPts val="0"/>
              </a:spcBef>
              <a:spcAft>
                <a:spcPts val="0"/>
              </a:spcAft>
              <a:buClr>
                <a:schemeClr val="accent2"/>
              </a:buClr>
              <a:buSzPts val="1800"/>
              <a:buNone/>
              <a:defRPr sz="1800">
                <a:solidFill>
                  <a:schemeClr val="accent2"/>
                </a:solidFill>
              </a:defRPr>
            </a:lvl4pPr>
            <a:lvl5pPr lvl="4" algn="l">
              <a:lnSpc>
                <a:spcPct val="100000"/>
              </a:lnSpc>
              <a:spcBef>
                <a:spcPts val="0"/>
              </a:spcBef>
              <a:spcAft>
                <a:spcPts val="0"/>
              </a:spcAft>
              <a:buClr>
                <a:schemeClr val="accent2"/>
              </a:buClr>
              <a:buSzPts val="1800"/>
              <a:buNone/>
              <a:defRPr sz="1800">
                <a:solidFill>
                  <a:schemeClr val="accent2"/>
                </a:solidFill>
              </a:defRPr>
            </a:lvl5pPr>
            <a:lvl6pPr lvl="5" algn="l">
              <a:lnSpc>
                <a:spcPct val="100000"/>
              </a:lnSpc>
              <a:spcBef>
                <a:spcPts val="0"/>
              </a:spcBef>
              <a:spcAft>
                <a:spcPts val="0"/>
              </a:spcAft>
              <a:buClr>
                <a:schemeClr val="accent2"/>
              </a:buClr>
              <a:buSzPts val="1800"/>
              <a:buNone/>
              <a:defRPr sz="1800">
                <a:solidFill>
                  <a:schemeClr val="accent2"/>
                </a:solidFill>
              </a:defRPr>
            </a:lvl6pPr>
            <a:lvl7pPr lvl="6" algn="l">
              <a:lnSpc>
                <a:spcPct val="100000"/>
              </a:lnSpc>
              <a:spcBef>
                <a:spcPts val="0"/>
              </a:spcBef>
              <a:spcAft>
                <a:spcPts val="0"/>
              </a:spcAft>
              <a:buClr>
                <a:schemeClr val="accent2"/>
              </a:buClr>
              <a:buSzPts val="1800"/>
              <a:buNone/>
              <a:defRPr sz="1800">
                <a:solidFill>
                  <a:schemeClr val="accent2"/>
                </a:solidFill>
              </a:defRPr>
            </a:lvl7pPr>
            <a:lvl8pPr lvl="7" algn="l">
              <a:lnSpc>
                <a:spcPct val="100000"/>
              </a:lnSpc>
              <a:spcBef>
                <a:spcPts val="0"/>
              </a:spcBef>
              <a:spcAft>
                <a:spcPts val="0"/>
              </a:spcAft>
              <a:buClr>
                <a:schemeClr val="accent2"/>
              </a:buClr>
              <a:buSzPts val="1800"/>
              <a:buNone/>
              <a:defRPr sz="1800">
                <a:solidFill>
                  <a:schemeClr val="accent2"/>
                </a:solidFill>
              </a:defRPr>
            </a:lvl8pPr>
            <a:lvl9pPr lvl="8" algn="l">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318" name="Google Shape;318;p17"/>
          <p:cNvSpPr txBox="1">
            <a:spLocks noGrp="1"/>
          </p:cNvSpPr>
          <p:nvPr>
            <p:ph type="subTitle" idx="1"/>
          </p:nvPr>
        </p:nvSpPr>
        <p:spPr>
          <a:xfrm flipH="1">
            <a:off x="3275625" y="1728850"/>
            <a:ext cx="4575000" cy="1107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p17"/>
          <p:cNvSpPr/>
          <p:nvPr/>
        </p:nvSpPr>
        <p:spPr>
          <a:xfrm rot="-3415034" flipH="1">
            <a:off x="6361616" y="308997"/>
            <a:ext cx="4814608" cy="4095305"/>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17"/>
          <p:cNvSpPr/>
          <p:nvPr/>
        </p:nvSpPr>
        <p:spPr>
          <a:xfrm rot="1848056">
            <a:off x="2372175" y="2639561"/>
            <a:ext cx="1938888" cy="3305698"/>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1" name="Google Shape;321;p17"/>
          <p:cNvGrpSpPr/>
          <p:nvPr/>
        </p:nvGrpSpPr>
        <p:grpSpPr>
          <a:xfrm>
            <a:off x="-228595" y="-80449"/>
            <a:ext cx="2277317" cy="5304377"/>
            <a:chOff x="224725" y="566950"/>
            <a:chExt cx="1850875" cy="4311100"/>
          </a:xfrm>
        </p:grpSpPr>
        <p:sp>
          <p:nvSpPr>
            <p:cNvPr id="322" name="Google Shape;322;p17"/>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17"/>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7"/>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7"/>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7"/>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7"/>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7"/>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7"/>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7"/>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7"/>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7"/>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7"/>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7"/>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7"/>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7"/>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7"/>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7"/>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17"/>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17"/>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17"/>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7"/>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17"/>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17"/>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7"/>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6" name="Google Shape;346;p17"/>
          <p:cNvSpPr/>
          <p:nvPr/>
        </p:nvSpPr>
        <p:spPr>
          <a:xfrm rot="-7977677">
            <a:off x="1649745" y="498156"/>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17"/>
          <p:cNvSpPr/>
          <p:nvPr/>
        </p:nvSpPr>
        <p:spPr>
          <a:xfrm>
            <a:off x="7092213" y="3598577"/>
            <a:ext cx="1434654" cy="1265482"/>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86889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48"/>
        <p:cNvGrpSpPr/>
        <p:nvPr/>
      </p:nvGrpSpPr>
      <p:grpSpPr>
        <a:xfrm>
          <a:off x="0" y="0"/>
          <a:ext cx="0" cy="0"/>
          <a:chOff x="0" y="0"/>
          <a:chExt cx="0" cy="0"/>
        </a:xfrm>
      </p:grpSpPr>
      <p:sp>
        <p:nvSpPr>
          <p:cNvPr id="349" name="Google Shape;349;p18"/>
          <p:cNvSpPr/>
          <p:nvPr/>
        </p:nvSpPr>
        <p:spPr>
          <a:xfrm rot="2465585" flipH="1">
            <a:off x="-2193957" y="2702195"/>
            <a:ext cx="4267802" cy="2625668"/>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8"/>
          <p:cNvSpPr/>
          <p:nvPr/>
        </p:nvSpPr>
        <p:spPr>
          <a:xfrm rot="-6430284" flipH="1">
            <a:off x="6992855" y="-1008460"/>
            <a:ext cx="3967958" cy="3604468"/>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8"/>
          <p:cNvSpPr/>
          <p:nvPr/>
        </p:nvSpPr>
        <p:spPr>
          <a:xfrm>
            <a:off x="-458900" y="-740250"/>
            <a:ext cx="2037008" cy="2154203"/>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18"/>
          <p:cNvSpPr txBox="1">
            <a:spLocks noGrp="1"/>
          </p:cNvSpPr>
          <p:nvPr>
            <p:ph type="subTitle" idx="1"/>
          </p:nvPr>
        </p:nvSpPr>
        <p:spPr>
          <a:xfrm>
            <a:off x="628701" y="3181975"/>
            <a:ext cx="21678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3" name="Google Shape;353;p18"/>
          <p:cNvSpPr txBox="1">
            <a:spLocks noGrp="1"/>
          </p:cNvSpPr>
          <p:nvPr>
            <p:ph type="subTitle" idx="2"/>
          </p:nvPr>
        </p:nvSpPr>
        <p:spPr>
          <a:xfrm>
            <a:off x="3488100" y="3181975"/>
            <a:ext cx="21678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4" name="Google Shape;354;p18"/>
          <p:cNvSpPr txBox="1">
            <a:spLocks noGrp="1"/>
          </p:cNvSpPr>
          <p:nvPr>
            <p:ph type="subTitle" idx="3"/>
          </p:nvPr>
        </p:nvSpPr>
        <p:spPr>
          <a:xfrm>
            <a:off x="628700" y="3649713"/>
            <a:ext cx="2167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5" name="Google Shape;355;p18"/>
          <p:cNvSpPr txBox="1">
            <a:spLocks noGrp="1"/>
          </p:cNvSpPr>
          <p:nvPr>
            <p:ph type="subTitle" idx="4"/>
          </p:nvPr>
        </p:nvSpPr>
        <p:spPr>
          <a:xfrm>
            <a:off x="3488100" y="3649713"/>
            <a:ext cx="2167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6" name="Google Shape;356;p18"/>
          <p:cNvSpPr txBox="1">
            <a:spLocks noGrp="1"/>
          </p:cNvSpPr>
          <p:nvPr>
            <p:ph type="title"/>
          </p:nvPr>
        </p:nvSpPr>
        <p:spPr>
          <a:xfrm>
            <a:off x="628699" y="1464438"/>
            <a:ext cx="21678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0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57" name="Google Shape;357;p18"/>
          <p:cNvSpPr txBox="1">
            <a:spLocks noGrp="1"/>
          </p:cNvSpPr>
          <p:nvPr>
            <p:ph type="title" idx="5"/>
          </p:nvPr>
        </p:nvSpPr>
        <p:spPr>
          <a:xfrm>
            <a:off x="3456213" y="1464438"/>
            <a:ext cx="21678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000">
                <a:solidFill>
                  <a:schemeClr val="accent5"/>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58" name="Google Shape;358;p18"/>
          <p:cNvSpPr txBox="1">
            <a:spLocks noGrp="1"/>
          </p:cNvSpPr>
          <p:nvPr>
            <p:ph type="subTitle" idx="6"/>
          </p:nvPr>
        </p:nvSpPr>
        <p:spPr>
          <a:xfrm>
            <a:off x="6347500" y="3181975"/>
            <a:ext cx="21678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9" name="Google Shape;359;p18"/>
          <p:cNvSpPr txBox="1">
            <a:spLocks noGrp="1"/>
          </p:cNvSpPr>
          <p:nvPr>
            <p:ph type="subTitle" idx="7"/>
          </p:nvPr>
        </p:nvSpPr>
        <p:spPr>
          <a:xfrm>
            <a:off x="6347488" y="3649713"/>
            <a:ext cx="2167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0" name="Google Shape;360;p18"/>
          <p:cNvSpPr txBox="1">
            <a:spLocks noGrp="1"/>
          </p:cNvSpPr>
          <p:nvPr>
            <p:ph type="title" idx="8"/>
          </p:nvPr>
        </p:nvSpPr>
        <p:spPr>
          <a:xfrm>
            <a:off x="6347501" y="1464438"/>
            <a:ext cx="2167800" cy="411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3000">
                <a:solidFill>
                  <a:schemeClr val="accent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61" name="Google Shape;361;p18"/>
          <p:cNvSpPr txBox="1">
            <a:spLocks noGrp="1"/>
          </p:cNvSpPr>
          <p:nvPr>
            <p:ph type="title" idx="9"/>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32322649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62"/>
        <p:cNvGrpSpPr/>
        <p:nvPr/>
      </p:nvGrpSpPr>
      <p:grpSpPr>
        <a:xfrm>
          <a:off x="0" y="0"/>
          <a:ext cx="0" cy="0"/>
          <a:chOff x="0" y="0"/>
          <a:chExt cx="0" cy="0"/>
        </a:xfrm>
      </p:grpSpPr>
      <p:sp>
        <p:nvSpPr>
          <p:cNvPr id="363" name="Google Shape;363;p19"/>
          <p:cNvSpPr/>
          <p:nvPr/>
        </p:nvSpPr>
        <p:spPr>
          <a:xfrm rot="672094">
            <a:off x="5584289" y="562638"/>
            <a:ext cx="4680680" cy="4251900"/>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19"/>
          <p:cNvSpPr/>
          <p:nvPr/>
        </p:nvSpPr>
        <p:spPr>
          <a:xfrm rot="3414914">
            <a:off x="-1520582" y="790965"/>
            <a:ext cx="3987256" cy="3391668"/>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5" name="Google Shape;365;p19"/>
          <p:cNvGrpSpPr/>
          <p:nvPr/>
        </p:nvGrpSpPr>
        <p:grpSpPr>
          <a:xfrm rot="10800000" flipH="1">
            <a:off x="430416" y="1844181"/>
            <a:ext cx="1696762" cy="1688828"/>
            <a:chOff x="2414491" y="671177"/>
            <a:chExt cx="1830972" cy="1822411"/>
          </a:xfrm>
        </p:grpSpPr>
        <p:sp>
          <p:nvSpPr>
            <p:cNvPr id="366" name="Google Shape;366;p19"/>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19"/>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19"/>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19"/>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19"/>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19"/>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19"/>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19"/>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19"/>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19"/>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19"/>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19"/>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19"/>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19"/>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19"/>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19"/>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19"/>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19"/>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19"/>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19"/>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19"/>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19"/>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19"/>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19"/>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19"/>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19"/>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19"/>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19"/>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9"/>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9"/>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9"/>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19"/>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19"/>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9"/>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0" name="Google Shape;400;p19"/>
          <p:cNvSpPr/>
          <p:nvPr/>
        </p:nvSpPr>
        <p:spPr>
          <a:xfrm rot="1095657">
            <a:off x="1778030" y="3865579"/>
            <a:ext cx="1021004" cy="1333445"/>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19"/>
          <p:cNvSpPr txBox="1">
            <a:spLocks noGrp="1"/>
          </p:cNvSpPr>
          <p:nvPr>
            <p:ph type="subTitle" idx="1"/>
          </p:nvPr>
        </p:nvSpPr>
        <p:spPr>
          <a:xfrm>
            <a:off x="2718750" y="1540138"/>
            <a:ext cx="370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402" name="Google Shape;402;p19"/>
          <p:cNvSpPr txBox="1">
            <a:spLocks noGrp="1"/>
          </p:cNvSpPr>
          <p:nvPr>
            <p:ph type="title"/>
          </p:nvPr>
        </p:nvSpPr>
        <p:spPr>
          <a:xfrm>
            <a:off x="2718750" y="967438"/>
            <a:ext cx="3706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4600">
                <a:solidFill>
                  <a:schemeClr val="accent1"/>
                </a:solidFill>
              </a:defRPr>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403" name="Google Shape;403;p19"/>
          <p:cNvSpPr txBox="1">
            <a:spLocks noGrp="1"/>
          </p:cNvSpPr>
          <p:nvPr>
            <p:ph type="subTitle" idx="2"/>
          </p:nvPr>
        </p:nvSpPr>
        <p:spPr>
          <a:xfrm>
            <a:off x="2718750" y="2673663"/>
            <a:ext cx="370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404" name="Google Shape;404;p19"/>
          <p:cNvSpPr txBox="1">
            <a:spLocks noGrp="1"/>
          </p:cNvSpPr>
          <p:nvPr>
            <p:ph type="title" idx="3"/>
          </p:nvPr>
        </p:nvSpPr>
        <p:spPr>
          <a:xfrm>
            <a:off x="2718750" y="2100933"/>
            <a:ext cx="3706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4600">
                <a:solidFill>
                  <a:schemeClr val="accent1"/>
                </a:solidFill>
              </a:defRPr>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
        <p:nvSpPr>
          <p:cNvPr id="405" name="Google Shape;405;p19"/>
          <p:cNvSpPr txBox="1">
            <a:spLocks noGrp="1"/>
          </p:cNvSpPr>
          <p:nvPr>
            <p:ph type="subTitle" idx="4"/>
          </p:nvPr>
        </p:nvSpPr>
        <p:spPr>
          <a:xfrm>
            <a:off x="2718750" y="3807163"/>
            <a:ext cx="3706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600"/>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a:endParaRPr/>
          </a:p>
        </p:txBody>
      </p:sp>
      <p:sp>
        <p:nvSpPr>
          <p:cNvPr id="406" name="Google Shape;406;p19"/>
          <p:cNvSpPr txBox="1">
            <a:spLocks noGrp="1"/>
          </p:cNvSpPr>
          <p:nvPr>
            <p:ph type="title" idx="5"/>
          </p:nvPr>
        </p:nvSpPr>
        <p:spPr>
          <a:xfrm>
            <a:off x="2718750" y="3234463"/>
            <a:ext cx="37065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4600">
                <a:solidFill>
                  <a:schemeClr val="accent1"/>
                </a:solidFill>
              </a:defRPr>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2354559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2">
  <p:cSld name="One column text 2">
    <p:spTree>
      <p:nvGrpSpPr>
        <p:cNvPr id="1" name="Shape 407"/>
        <p:cNvGrpSpPr/>
        <p:nvPr/>
      </p:nvGrpSpPr>
      <p:grpSpPr>
        <a:xfrm>
          <a:off x="0" y="0"/>
          <a:ext cx="0" cy="0"/>
          <a:chOff x="0" y="0"/>
          <a:chExt cx="0" cy="0"/>
        </a:xfrm>
      </p:grpSpPr>
      <p:sp>
        <p:nvSpPr>
          <p:cNvPr id="408" name="Google Shape;408;p20"/>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9" name="Google Shape;409;p20"/>
          <p:cNvSpPr txBox="1">
            <a:spLocks noGrp="1"/>
          </p:cNvSpPr>
          <p:nvPr>
            <p:ph type="subTitle" idx="1"/>
          </p:nvPr>
        </p:nvSpPr>
        <p:spPr>
          <a:xfrm>
            <a:off x="713250" y="1123450"/>
            <a:ext cx="7717500" cy="344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800"/>
              <a:buAutoNum type="arabicPeriod"/>
              <a:defRPr sz="1600"/>
            </a:lvl1pPr>
            <a:lvl2pPr lvl="1" algn="l">
              <a:lnSpc>
                <a:spcPct val="100000"/>
              </a:lnSpc>
              <a:spcBef>
                <a:spcPts val="0"/>
              </a:spcBef>
              <a:spcAft>
                <a:spcPts val="0"/>
              </a:spcAft>
              <a:buClr>
                <a:schemeClr val="accent1"/>
              </a:buClr>
              <a:buSzPts val="1400"/>
              <a:buAutoNum type="alphaLcPeriod"/>
              <a:defRPr sz="1600"/>
            </a:lvl2pPr>
            <a:lvl3pPr lvl="2" algn="l">
              <a:lnSpc>
                <a:spcPct val="100000"/>
              </a:lnSpc>
              <a:spcBef>
                <a:spcPts val="0"/>
              </a:spcBef>
              <a:spcAft>
                <a:spcPts val="0"/>
              </a:spcAft>
              <a:buSzPts val="1400"/>
              <a:buAutoNum type="romanLcPeriod"/>
              <a:defRPr/>
            </a:lvl3pPr>
            <a:lvl4pPr lvl="3" algn="l">
              <a:lnSpc>
                <a:spcPct val="100000"/>
              </a:lnSpc>
              <a:spcBef>
                <a:spcPts val="0"/>
              </a:spcBef>
              <a:spcAft>
                <a:spcPts val="0"/>
              </a:spcAft>
              <a:buSzPts val="1400"/>
              <a:buAutoNum type="arabicPeriod"/>
              <a:defRPr/>
            </a:lvl4pPr>
            <a:lvl5pPr lvl="4" algn="l">
              <a:lnSpc>
                <a:spcPct val="100000"/>
              </a:lnSpc>
              <a:spcBef>
                <a:spcPts val="0"/>
              </a:spcBef>
              <a:spcAft>
                <a:spcPts val="0"/>
              </a:spcAft>
              <a:buSzPts val="1400"/>
              <a:buAutoNum type="alphaLcPeriod"/>
              <a:defRPr/>
            </a:lvl5pPr>
            <a:lvl6pPr lvl="5" algn="l">
              <a:lnSpc>
                <a:spcPct val="100000"/>
              </a:lnSpc>
              <a:spcBef>
                <a:spcPts val="0"/>
              </a:spcBef>
              <a:spcAft>
                <a:spcPts val="0"/>
              </a:spcAft>
              <a:buSzPts val="1400"/>
              <a:buAutoNum type="romanLcPeriod"/>
              <a:defRPr/>
            </a:lvl6pPr>
            <a:lvl7pPr lvl="6" algn="l">
              <a:lnSpc>
                <a:spcPct val="100000"/>
              </a:lnSpc>
              <a:spcBef>
                <a:spcPts val="0"/>
              </a:spcBef>
              <a:spcAft>
                <a:spcPts val="0"/>
              </a:spcAft>
              <a:buSzPts val="1400"/>
              <a:buAutoNum type="arabicPeriod"/>
              <a:defRPr/>
            </a:lvl7pPr>
            <a:lvl8pPr lvl="7" algn="l">
              <a:lnSpc>
                <a:spcPct val="100000"/>
              </a:lnSpc>
              <a:spcBef>
                <a:spcPts val="0"/>
              </a:spcBef>
              <a:spcAft>
                <a:spcPts val="0"/>
              </a:spcAft>
              <a:buSzPts val="1400"/>
              <a:buAutoNum type="alphaLcPeriod"/>
              <a:defRPr/>
            </a:lvl8pPr>
            <a:lvl9pPr lvl="8" algn="l">
              <a:lnSpc>
                <a:spcPct val="100000"/>
              </a:lnSpc>
              <a:spcBef>
                <a:spcPts val="0"/>
              </a:spcBef>
              <a:spcAft>
                <a:spcPts val="0"/>
              </a:spcAft>
              <a:buSzPts val="1400"/>
              <a:buAutoNum type="romanLcPeriod"/>
              <a:defRPr/>
            </a:lvl9pPr>
          </a:lstStyle>
          <a:p>
            <a:endParaRPr/>
          </a:p>
        </p:txBody>
      </p:sp>
      <p:sp>
        <p:nvSpPr>
          <p:cNvPr id="410" name="Google Shape;410;p20"/>
          <p:cNvSpPr/>
          <p:nvPr/>
        </p:nvSpPr>
        <p:spPr>
          <a:xfrm>
            <a:off x="-598400" y="3985675"/>
            <a:ext cx="1844545" cy="1627040"/>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rgbClr val="C8A59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0"/>
          <p:cNvSpPr/>
          <p:nvPr/>
        </p:nvSpPr>
        <p:spPr>
          <a:xfrm rot="7619243">
            <a:off x="7150868" y="2766901"/>
            <a:ext cx="3210914" cy="319760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2" name="Google Shape;412;p20"/>
          <p:cNvGrpSpPr/>
          <p:nvPr/>
        </p:nvGrpSpPr>
        <p:grpSpPr>
          <a:xfrm>
            <a:off x="7295305" y="-672969"/>
            <a:ext cx="2270935" cy="2260335"/>
            <a:chOff x="6762468" y="1386456"/>
            <a:chExt cx="2270935" cy="2260335"/>
          </a:xfrm>
        </p:grpSpPr>
        <p:sp>
          <p:nvSpPr>
            <p:cNvPr id="413" name="Google Shape;413;p20"/>
            <p:cNvSpPr/>
            <p:nvPr/>
          </p:nvSpPr>
          <p:spPr>
            <a:xfrm>
              <a:off x="6762468" y="1386456"/>
              <a:ext cx="2270935" cy="2260292"/>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0"/>
            <p:cNvSpPr/>
            <p:nvPr/>
          </p:nvSpPr>
          <p:spPr>
            <a:xfrm>
              <a:off x="7236329" y="1587480"/>
              <a:ext cx="12035" cy="935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0"/>
            <p:cNvSpPr/>
            <p:nvPr/>
          </p:nvSpPr>
          <p:spPr>
            <a:xfrm>
              <a:off x="7364144" y="1394464"/>
              <a:ext cx="356781" cy="300882"/>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0"/>
            <p:cNvSpPr/>
            <p:nvPr/>
          </p:nvSpPr>
          <p:spPr>
            <a:xfrm>
              <a:off x="7836713" y="1386456"/>
              <a:ext cx="358124" cy="308889"/>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0"/>
            <p:cNvSpPr/>
            <p:nvPr/>
          </p:nvSpPr>
          <p:spPr>
            <a:xfrm>
              <a:off x="8310574" y="1516908"/>
              <a:ext cx="135819" cy="79920"/>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0"/>
            <p:cNvSpPr/>
            <p:nvPr/>
          </p:nvSpPr>
          <p:spPr>
            <a:xfrm>
              <a:off x="8484940" y="1543565"/>
              <a:ext cx="8057" cy="151784"/>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0"/>
            <p:cNvSpPr/>
            <p:nvPr/>
          </p:nvSpPr>
          <p:spPr>
            <a:xfrm>
              <a:off x="6838311" y="2099984"/>
              <a:ext cx="2735" cy="537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0"/>
            <p:cNvSpPr/>
            <p:nvPr/>
          </p:nvSpPr>
          <p:spPr>
            <a:xfrm>
              <a:off x="7012727" y="1801781"/>
              <a:ext cx="2686" cy="273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0"/>
            <p:cNvSpPr/>
            <p:nvPr/>
          </p:nvSpPr>
          <p:spPr>
            <a:xfrm>
              <a:off x="6912862" y="1942876"/>
              <a:ext cx="102548" cy="63956"/>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0"/>
            <p:cNvSpPr/>
            <p:nvPr/>
          </p:nvSpPr>
          <p:spPr>
            <a:xfrm>
              <a:off x="7131192" y="1696645"/>
              <a:ext cx="356781" cy="408702"/>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0"/>
            <p:cNvSpPr/>
            <p:nvPr/>
          </p:nvSpPr>
          <p:spPr>
            <a:xfrm>
              <a:off x="7603761" y="1696645"/>
              <a:ext cx="358124" cy="40735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0"/>
            <p:cNvSpPr/>
            <p:nvPr/>
          </p:nvSpPr>
          <p:spPr>
            <a:xfrm>
              <a:off x="8077622" y="1696645"/>
              <a:ext cx="356781" cy="40735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0"/>
            <p:cNvSpPr/>
            <p:nvPr/>
          </p:nvSpPr>
          <p:spPr>
            <a:xfrm>
              <a:off x="8550190" y="1736581"/>
              <a:ext cx="356781" cy="367424"/>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0"/>
            <p:cNvSpPr/>
            <p:nvPr/>
          </p:nvSpPr>
          <p:spPr>
            <a:xfrm>
              <a:off x="6891576" y="2115948"/>
              <a:ext cx="356781" cy="40735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0"/>
            <p:cNvSpPr/>
            <p:nvPr/>
          </p:nvSpPr>
          <p:spPr>
            <a:xfrm>
              <a:off x="7364144" y="2115948"/>
              <a:ext cx="356781" cy="40735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0"/>
            <p:cNvSpPr/>
            <p:nvPr/>
          </p:nvSpPr>
          <p:spPr>
            <a:xfrm>
              <a:off x="7836713" y="2115948"/>
              <a:ext cx="358124" cy="40735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0"/>
            <p:cNvSpPr/>
            <p:nvPr/>
          </p:nvSpPr>
          <p:spPr>
            <a:xfrm>
              <a:off x="8310574" y="2114606"/>
              <a:ext cx="356781" cy="408702"/>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0"/>
            <p:cNvSpPr/>
            <p:nvPr/>
          </p:nvSpPr>
          <p:spPr>
            <a:xfrm>
              <a:off x="8783142" y="2114606"/>
              <a:ext cx="239661" cy="408702"/>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0"/>
            <p:cNvSpPr/>
            <p:nvPr/>
          </p:nvSpPr>
          <p:spPr>
            <a:xfrm>
              <a:off x="6773111" y="2511280"/>
              <a:ext cx="242297" cy="40735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0"/>
            <p:cNvSpPr/>
            <p:nvPr/>
          </p:nvSpPr>
          <p:spPr>
            <a:xfrm>
              <a:off x="7131192" y="2511280"/>
              <a:ext cx="356781" cy="40735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0"/>
            <p:cNvSpPr/>
            <p:nvPr/>
          </p:nvSpPr>
          <p:spPr>
            <a:xfrm>
              <a:off x="7603761" y="2511280"/>
              <a:ext cx="358124" cy="40735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0"/>
            <p:cNvSpPr/>
            <p:nvPr/>
          </p:nvSpPr>
          <p:spPr>
            <a:xfrm>
              <a:off x="8077622" y="2511280"/>
              <a:ext cx="356781" cy="40735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0"/>
            <p:cNvSpPr/>
            <p:nvPr/>
          </p:nvSpPr>
          <p:spPr>
            <a:xfrm>
              <a:off x="8550190" y="2511280"/>
              <a:ext cx="356781" cy="40735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0"/>
            <p:cNvSpPr/>
            <p:nvPr/>
          </p:nvSpPr>
          <p:spPr>
            <a:xfrm>
              <a:off x="6891576" y="2934613"/>
              <a:ext cx="356781" cy="363445"/>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0"/>
            <p:cNvSpPr/>
            <p:nvPr/>
          </p:nvSpPr>
          <p:spPr>
            <a:xfrm>
              <a:off x="7364144" y="2934613"/>
              <a:ext cx="356781" cy="40735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0"/>
            <p:cNvSpPr/>
            <p:nvPr/>
          </p:nvSpPr>
          <p:spPr>
            <a:xfrm>
              <a:off x="7836713" y="2934613"/>
              <a:ext cx="358124" cy="40735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0"/>
            <p:cNvSpPr/>
            <p:nvPr/>
          </p:nvSpPr>
          <p:spPr>
            <a:xfrm>
              <a:off x="8310574" y="2934613"/>
              <a:ext cx="356781" cy="40735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0"/>
            <p:cNvSpPr/>
            <p:nvPr/>
          </p:nvSpPr>
          <p:spPr>
            <a:xfrm>
              <a:off x="8783142" y="3033085"/>
              <a:ext cx="97227" cy="6127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0"/>
            <p:cNvSpPr/>
            <p:nvPr/>
          </p:nvSpPr>
          <p:spPr>
            <a:xfrm>
              <a:off x="7345494" y="3428467"/>
              <a:ext cx="142484" cy="85242"/>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0"/>
            <p:cNvSpPr/>
            <p:nvPr/>
          </p:nvSpPr>
          <p:spPr>
            <a:xfrm>
              <a:off x="7305558" y="3329945"/>
              <a:ext cx="8057" cy="161133"/>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0"/>
            <p:cNvSpPr/>
            <p:nvPr/>
          </p:nvSpPr>
          <p:spPr>
            <a:xfrm>
              <a:off x="7603761" y="3329945"/>
              <a:ext cx="358124" cy="316846"/>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0"/>
            <p:cNvSpPr/>
            <p:nvPr/>
          </p:nvSpPr>
          <p:spPr>
            <a:xfrm>
              <a:off x="8077622" y="3329945"/>
              <a:ext cx="356781" cy="307546"/>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0"/>
            <p:cNvSpPr/>
            <p:nvPr/>
          </p:nvSpPr>
          <p:spPr>
            <a:xfrm>
              <a:off x="8550190" y="3428467"/>
              <a:ext cx="16014" cy="12035"/>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897618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text 3">
  <p:cSld name="One column text 3">
    <p:spTree>
      <p:nvGrpSpPr>
        <p:cNvPr id="1" name="Shape 446"/>
        <p:cNvGrpSpPr/>
        <p:nvPr/>
      </p:nvGrpSpPr>
      <p:grpSpPr>
        <a:xfrm>
          <a:off x="0" y="0"/>
          <a:ext cx="0" cy="0"/>
          <a:chOff x="0" y="0"/>
          <a:chExt cx="0" cy="0"/>
        </a:xfrm>
      </p:grpSpPr>
      <p:sp>
        <p:nvSpPr>
          <p:cNvPr id="447" name="Google Shape;447;p21"/>
          <p:cNvSpPr txBox="1">
            <a:spLocks noGrp="1"/>
          </p:cNvSpPr>
          <p:nvPr>
            <p:ph type="title"/>
          </p:nvPr>
        </p:nvSpPr>
        <p:spPr>
          <a:xfrm>
            <a:off x="713225" y="1505738"/>
            <a:ext cx="4450800" cy="1269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48" name="Google Shape;448;p21"/>
          <p:cNvSpPr txBox="1">
            <a:spLocks noGrp="1"/>
          </p:cNvSpPr>
          <p:nvPr>
            <p:ph type="subTitle" idx="1"/>
          </p:nvPr>
        </p:nvSpPr>
        <p:spPr>
          <a:xfrm>
            <a:off x="713225" y="2725763"/>
            <a:ext cx="3231600" cy="912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8C353C"/>
              </a:buClr>
              <a:buSzPts val="1600"/>
              <a:buFont typeface="Nunito"/>
              <a:buChar char="●"/>
              <a:defRPr sz="1600"/>
            </a:lvl1pPr>
            <a:lvl2pPr lvl="1" algn="l">
              <a:lnSpc>
                <a:spcPct val="100000"/>
              </a:lnSpc>
              <a:spcBef>
                <a:spcPts val="0"/>
              </a:spcBef>
              <a:spcAft>
                <a:spcPts val="0"/>
              </a:spcAft>
              <a:buClr>
                <a:schemeClr val="dk1"/>
              </a:buClr>
              <a:buSzPts val="1600"/>
              <a:buFont typeface="Nunito"/>
              <a:buChar char="○"/>
              <a:defRPr/>
            </a:lvl2pPr>
            <a:lvl3pPr lvl="2" algn="l">
              <a:lnSpc>
                <a:spcPct val="100000"/>
              </a:lnSpc>
              <a:spcBef>
                <a:spcPts val="0"/>
              </a:spcBef>
              <a:spcAft>
                <a:spcPts val="0"/>
              </a:spcAft>
              <a:buClr>
                <a:schemeClr val="dk1"/>
              </a:buClr>
              <a:buSzPts val="1600"/>
              <a:buFont typeface="Nunito"/>
              <a:buChar char="■"/>
              <a:defRPr/>
            </a:lvl3pPr>
            <a:lvl4pPr lvl="3" algn="l">
              <a:lnSpc>
                <a:spcPct val="100000"/>
              </a:lnSpc>
              <a:spcBef>
                <a:spcPts val="0"/>
              </a:spcBef>
              <a:spcAft>
                <a:spcPts val="0"/>
              </a:spcAft>
              <a:buClr>
                <a:schemeClr val="dk1"/>
              </a:buClr>
              <a:buSzPts val="1600"/>
              <a:buFont typeface="Nunito"/>
              <a:buChar char="●"/>
              <a:defRPr/>
            </a:lvl4pPr>
            <a:lvl5pPr lvl="4" algn="l">
              <a:lnSpc>
                <a:spcPct val="100000"/>
              </a:lnSpc>
              <a:spcBef>
                <a:spcPts val="0"/>
              </a:spcBef>
              <a:spcAft>
                <a:spcPts val="0"/>
              </a:spcAft>
              <a:buClr>
                <a:schemeClr val="dk1"/>
              </a:buClr>
              <a:buSzPts val="1600"/>
              <a:buFont typeface="Nunito"/>
              <a:buChar char="○"/>
              <a:defRPr/>
            </a:lvl5pPr>
            <a:lvl6pPr lvl="5" algn="l">
              <a:lnSpc>
                <a:spcPct val="100000"/>
              </a:lnSpc>
              <a:spcBef>
                <a:spcPts val="0"/>
              </a:spcBef>
              <a:spcAft>
                <a:spcPts val="0"/>
              </a:spcAft>
              <a:buClr>
                <a:schemeClr val="dk1"/>
              </a:buClr>
              <a:buSzPts val="1600"/>
              <a:buFont typeface="Nunito"/>
              <a:buChar char="■"/>
              <a:defRPr/>
            </a:lvl6pPr>
            <a:lvl7pPr lvl="6" algn="l">
              <a:lnSpc>
                <a:spcPct val="100000"/>
              </a:lnSpc>
              <a:spcBef>
                <a:spcPts val="0"/>
              </a:spcBef>
              <a:spcAft>
                <a:spcPts val="0"/>
              </a:spcAft>
              <a:buClr>
                <a:schemeClr val="dk1"/>
              </a:buClr>
              <a:buSzPts val="1600"/>
              <a:buFont typeface="Nunito"/>
              <a:buChar char="●"/>
              <a:defRPr/>
            </a:lvl7pPr>
            <a:lvl8pPr lvl="7" algn="l">
              <a:lnSpc>
                <a:spcPct val="100000"/>
              </a:lnSpc>
              <a:spcBef>
                <a:spcPts val="0"/>
              </a:spcBef>
              <a:spcAft>
                <a:spcPts val="0"/>
              </a:spcAft>
              <a:buClr>
                <a:schemeClr val="dk1"/>
              </a:buClr>
              <a:buSzPts val="1600"/>
              <a:buFont typeface="Nunito"/>
              <a:buChar char="○"/>
              <a:defRPr/>
            </a:lvl8pPr>
            <a:lvl9pPr lvl="8" algn="l">
              <a:lnSpc>
                <a:spcPct val="100000"/>
              </a:lnSpc>
              <a:spcBef>
                <a:spcPts val="0"/>
              </a:spcBef>
              <a:spcAft>
                <a:spcPts val="0"/>
              </a:spcAft>
              <a:buClr>
                <a:schemeClr val="dk1"/>
              </a:buClr>
              <a:buSzPts val="1600"/>
              <a:buFont typeface="Nunito"/>
              <a:buChar char="■"/>
              <a:defRPr/>
            </a:lvl9pPr>
          </a:lstStyle>
          <a:p>
            <a:endParaRPr/>
          </a:p>
        </p:txBody>
      </p:sp>
      <p:grpSp>
        <p:nvGrpSpPr>
          <p:cNvPr id="449" name="Google Shape;449;p21"/>
          <p:cNvGrpSpPr/>
          <p:nvPr/>
        </p:nvGrpSpPr>
        <p:grpSpPr>
          <a:xfrm flipH="1">
            <a:off x="5418880" y="1"/>
            <a:ext cx="2277317" cy="5304377"/>
            <a:chOff x="224725" y="566950"/>
            <a:chExt cx="1850875" cy="4311100"/>
          </a:xfrm>
        </p:grpSpPr>
        <p:sp>
          <p:nvSpPr>
            <p:cNvPr id="450" name="Google Shape;450;p21"/>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1"/>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1"/>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1"/>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1"/>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1"/>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1"/>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1"/>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1"/>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1"/>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1"/>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1"/>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1"/>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1"/>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1"/>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1"/>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1"/>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1"/>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1"/>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1"/>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1"/>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1"/>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1"/>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1"/>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4" name="Google Shape;474;p21"/>
          <p:cNvSpPr/>
          <p:nvPr/>
        </p:nvSpPr>
        <p:spPr>
          <a:xfrm rot="-5035031" flipH="1">
            <a:off x="4206936" y="751852"/>
            <a:ext cx="7221377" cy="4442971"/>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1"/>
          <p:cNvSpPr/>
          <p:nvPr/>
        </p:nvSpPr>
        <p:spPr>
          <a:xfrm rot="5400000">
            <a:off x="-2021747" y="2268334"/>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1"/>
          <p:cNvSpPr/>
          <p:nvPr/>
        </p:nvSpPr>
        <p:spPr>
          <a:xfrm>
            <a:off x="1280800" y="-652650"/>
            <a:ext cx="1871779" cy="1796023"/>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142348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4">
  <p:cSld name="One column text 4">
    <p:spTree>
      <p:nvGrpSpPr>
        <p:cNvPr id="1" name="Shape 477"/>
        <p:cNvGrpSpPr/>
        <p:nvPr/>
      </p:nvGrpSpPr>
      <p:grpSpPr>
        <a:xfrm>
          <a:off x="0" y="0"/>
          <a:ext cx="0" cy="0"/>
          <a:chOff x="0" y="0"/>
          <a:chExt cx="0" cy="0"/>
        </a:xfrm>
      </p:grpSpPr>
      <p:sp>
        <p:nvSpPr>
          <p:cNvPr id="478" name="Google Shape;478;p22"/>
          <p:cNvSpPr/>
          <p:nvPr/>
        </p:nvSpPr>
        <p:spPr>
          <a:xfrm rot="-1408952">
            <a:off x="7039344" y="962818"/>
            <a:ext cx="3561578" cy="4437875"/>
          </a:xfrm>
          <a:custGeom>
            <a:avLst/>
            <a:gdLst/>
            <a:ahLst/>
            <a:cxnLst/>
            <a:rect l="l" t="t" r="r" b="b"/>
            <a:pathLst>
              <a:path w="15146" h="21250" extrusionOk="0">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2"/>
          <p:cNvSpPr/>
          <p:nvPr/>
        </p:nvSpPr>
        <p:spPr>
          <a:xfrm rot="5400000" flipH="1">
            <a:off x="-1331519" y="-591459"/>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2"/>
          <p:cNvSpPr/>
          <p:nvPr/>
        </p:nvSpPr>
        <p:spPr>
          <a:xfrm rot="-7977677">
            <a:off x="1465320" y="345459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1" name="Google Shape;481;p22"/>
          <p:cNvGrpSpPr/>
          <p:nvPr/>
        </p:nvGrpSpPr>
        <p:grpSpPr>
          <a:xfrm>
            <a:off x="5084306" y="-1054185"/>
            <a:ext cx="2304462" cy="2293869"/>
            <a:chOff x="2414491" y="671177"/>
            <a:chExt cx="1830972" cy="1822411"/>
          </a:xfrm>
        </p:grpSpPr>
        <p:sp>
          <p:nvSpPr>
            <p:cNvPr id="482" name="Google Shape;482;p22"/>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2"/>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2"/>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2"/>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2"/>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2"/>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2"/>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2"/>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2"/>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2"/>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2"/>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2"/>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2"/>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2"/>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2"/>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2"/>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2"/>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2"/>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2"/>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2"/>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2"/>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2"/>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2"/>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2"/>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2"/>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2"/>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2"/>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2"/>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2"/>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2"/>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2"/>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2"/>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2"/>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2"/>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6" name="Google Shape;516;p22"/>
          <p:cNvSpPr txBox="1">
            <a:spLocks noGrp="1"/>
          </p:cNvSpPr>
          <p:nvPr>
            <p:ph type="title"/>
          </p:nvPr>
        </p:nvSpPr>
        <p:spPr>
          <a:xfrm>
            <a:off x="2690725" y="1505725"/>
            <a:ext cx="3858900" cy="1148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8500">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7" name="Google Shape;517;p22"/>
          <p:cNvSpPr txBox="1">
            <a:spLocks noGrp="1"/>
          </p:cNvSpPr>
          <p:nvPr>
            <p:ph type="subTitle" idx="1"/>
          </p:nvPr>
        </p:nvSpPr>
        <p:spPr>
          <a:xfrm>
            <a:off x="2690725" y="2725750"/>
            <a:ext cx="3858900" cy="912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8C353C"/>
              </a:buClr>
              <a:buSzPts val="1600"/>
              <a:buFont typeface="Nunito"/>
              <a:buChar char="●"/>
              <a:defRPr sz="1600"/>
            </a:lvl1pPr>
            <a:lvl2pPr lvl="1" algn="l">
              <a:lnSpc>
                <a:spcPct val="100000"/>
              </a:lnSpc>
              <a:spcBef>
                <a:spcPts val="0"/>
              </a:spcBef>
              <a:spcAft>
                <a:spcPts val="0"/>
              </a:spcAft>
              <a:buClr>
                <a:schemeClr val="dk1"/>
              </a:buClr>
              <a:buSzPts val="1600"/>
              <a:buFont typeface="Nunito"/>
              <a:buChar char="○"/>
              <a:defRPr/>
            </a:lvl2pPr>
            <a:lvl3pPr lvl="2" algn="l">
              <a:lnSpc>
                <a:spcPct val="100000"/>
              </a:lnSpc>
              <a:spcBef>
                <a:spcPts val="0"/>
              </a:spcBef>
              <a:spcAft>
                <a:spcPts val="0"/>
              </a:spcAft>
              <a:buClr>
                <a:schemeClr val="dk1"/>
              </a:buClr>
              <a:buSzPts val="1600"/>
              <a:buFont typeface="Nunito"/>
              <a:buChar char="■"/>
              <a:defRPr/>
            </a:lvl3pPr>
            <a:lvl4pPr lvl="3" algn="l">
              <a:lnSpc>
                <a:spcPct val="100000"/>
              </a:lnSpc>
              <a:spcBef>
                <a:spcPts val="0"/>
              </a:spcBef>
              <a:spcAft>
                <a:spcPts val="0"/>
              </a:spcAft>
              <a:buClr>
                <a:schemeClr val="dk1"/>
              </a:buClr>
              <a:buSzPts val="1600"/>
              <a:buFont typeface="Nunito"/>
              <a:buChar char="●"/>
              <a:defRPr/>
            </a:lvl4pPr>
            <a:lvl5pPr lvl="4" algn="l">
              <a:lnSpc>
                <a:spcPct val="100000"/>
              </a:lnSpc>
              <a:spcBef>
                <a:spcPts val="0"/>
              </a:spcBef>
              <a:spcAft>
                <a:spcPts val="0"/>
              </a:spcAft>
              <a:buClr>
                <a:schemeClr val="dk1"/>
              </a:buClr>
              <a:buSzPts val="1600"/>
              <a:buFont typeface="Nunito"/>
              <a:buChar char="○"/>
              <a:defRPr/>
            </a:lvl5pPr>
            <a:lvl6pPr lvl="5" algn="l">
              <a:lnSpc>
                <a:spcPct val="100000"/>
              </a:lnSpc>
              <a:spcBef>
                <a:spcPts val="0"/>
              </a:spcBef>
              <a:spcAft>
                <a:spcPts val="0"/>
              </a:spcAft>
              <a:buClr>
                <a:schemeClr val="dk1"/>
              </a:buClr>
              <a:buSzPts val="1600"/>
              <a:buFont typeface="Nunito"/>
              <a:buChar char="■"/>
              <a:defRPr/>
            </a:lvl6pPr>
            <a:lvl7pPr lvl="6" algn="l">
              <a:lnSpc>
                <a:spcPct val="100000"/>
              </a:lnSpc>
              <a:spcBef>
                <a:spcPts val="0"/>
              </a:spcBef>
              <a:spcAft>
                <a:spcPts val="0"/>
              </a:spcAft>
              <a:buClr>
                <a:schemeClr val="dk1"/>
              </a:buClr>
              <a:buSzPts val="1600"/>
              <a:buFont typeface="Nunito"/>
              <a:buChar char="●"/>
              <a:defRPr/>
            </a:lvl7pPr>
            <a:lvl8pPr lvl="7" algn="l">
              <a:lnSpc>
                <a:spcPct val="100000"/>
              </a:lnSpc>
              <a:spcBef>
                <a:spcPts val="0"/>
              </a:spcBef>
              <a:spcAft>
                <a:spcPts val="0"/>
              </a:spcAft>
              <a:buClr>
                <a:schemeClr val="dk1"/>
              </a:buClr>
              <a:buSzPts val="1600"/>
              <a:buFont typeface="Nunito"/>
              <a:buChar char="○"/>
              <a:defRPr/>
            </a:lvl8pPr>
            <a:lvl9pPr lvl="8" algn="l">
              <a:lnSpc>
                <a:spcPct val="100000"/>
              </a:lnSpc>
              <a:spcBef>
                <a:spcPts val="0"/>
              </a:spcBef>
              <a:spcAft>
                <a:spcPts val="0"/>
              </a:spcAft>
              <a:buClr>
                <a:schemeClr val="dk1"/>
              </a:buClr>
              <a:buSzPts val="1600"/>
              <a:buFont typeface="Nunito"/>
              <a:buChar char="■"/>
              <a:defRPr/>
            </a:lvl9pPr>
          </a:lstStyle>
          <a:p>
            <a:endParaRPr/>
          </a:p>
        </p:txBody>
      </p:sp>
    </p:spTree>
    <p:extLst>
      <p:ext uri="{BB962C8B-B14F-4D97-AF65-F5344CB8AC3E}">
        <p14:creationId xmlns:p14="http://schemas.microsoft.com/office/powerpoint/2010/main" val="32300925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518"/>
        <p:cNvGrpSpPr/>
        <p:nvPr/>
      </p:nvGrpSpPr>
      <p:grpSpPr>
        <a:xfrm>
          <a:off x="0" y="0"/>
          <a:ext cx="0" cy="0"/>
          <a:chOff x="0" y="0"/>
          <a:chExt cx="0" cy="0"/>
        </a:xfrm>
      </p:grpSpPr>
      <p:sp>
        <p:nvSpPr>
          <p:cNvPr id="519" name="Google Shape;519;p23"/>
          <p:cNvSpPr/>
          <p:nvPr/>
        </p:nvSpPr>
        <p:spPr>
          <a:xfrm rot="-5620610">
            <a:off x="7759237" y="345401"/>
            <a:ext cx="3242370" cy="3111144"/>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3"/>
          <p:cNvSpPr/>
          <p:nvPr/>
        </p:nvSpPr>
        <p:spPr>
          <a:xfrm rot="-5400000" flipH="1">
            <a:off x="-700258" y="2716121"/>
            <a:ext cx="3397312" cy="3383225"/>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3"/>
          <p:cNvSpPr/>
          <p:nvPr/>
        </p:nvSpPr>
        <p:spPr>
          <a:xfrm rot="1891771" flipH="1">
            <a:off x="3633391" y="3134640"/>
            <a:ext cx="2182046" cy="3720269"/>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3"/>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23" name="Google Shape;523;p23"/>
          <p:cNvSpPr txBox="1">
            <a:spLocks noGrp="1"/>
          </p:cNvSpPr>
          <p:nvPr>
            <p:ph type="subTitle" idx="1"/>
          </p:nvPr>
        </p:nvSpPr>
        <p:spPr>
          <a:xfrm>
            <a:off x="5403875" y="1333525"/>
            <a:ext cx="2167800" cy="45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4" name="Google Shape;524;p23"/>
          <p:cNvSpPr txBox="1">
            <a:spLocks noGrp="1"/>
          </p:cNvSpPr>
          <p:nvPr>
            <p:ph type="subTitle" idx="2"/>
          </p:nvPr>
        </p:nvSpPr>
        <p:spPr>
          <a:xfrm>
            <a:off x="5403875" y="2852975"/>
            <a:ext cx="2167800" cy="45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5" name="Google Shape;525;p23"/>
          <p:cNvSpPr txBox="1">
            <a:spLocks noGrp="1"/>
          </p:cNvSpPr>
          <p:nvPr>
            <p:ph type="subTitle" idx="3"/>
          </p:nvPr>
        </p:nvSpPr>
        <p:spPr>
          <a:xfrm>
            <a:off x="5403875" y="1839280"/>
            <a:ext cx="2167800" cy="814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26" name="Google Shape;526;p23"/>
          <p:cNvSpPr txBox="1">
            <a:spLocks noGrp="1"/>
          </p:cNvSpPr>
          <p:nvPr>
            <p:ph type="subTitle" idx="4"/>
          </p:nvPr>
        </p:nvSpPr>
        <p:spPr>
          <a:xfrm>
            <a:off x="5403875" y="3358730"/>
            <a:ext cx="2167800" cy="814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5002143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527"/>
        <p:cNvGrpSpPr/>
        <p:nvPr/>
      </p:nvGrpSpPr>
      <p:grpSpPr>
        <a:xfrm>
          <a:off x="0" y="0"/>
          <a:ext cx="0" cy="0"/>
          <a:chOff x="0" y="0"/>
          <a:chExt cx="0" cy="0"/>
        </a:xfrm>
      </p:grpSpPr>
      <p:sp>
        <p:nvSpPr>
          <p:cNvPr id="528" name="Google Shape;528;p24"/>
          <p:cNvSpPr/>
          <p:nvPr/>
        </p:nvSpPr>
        <p:spPr>
          <a:xfrm rot="5035045">
            <a:off x="-2322763" y="2876704"/>
            <a:ext cx="5262855" cy="3237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9" name="Google Shape;529;p24"/>
          <p:cNvGrpSpPr/>
          <p:nvPr/>
        </p:nvGrpSpPr>
        <p:grpSpPr>
          <a:xfrm>
            <a:off x="-107119" y="-842535"/>
            <a:ext cx="2304462" cy="2293869"/>
            <a:chOff x="2414491" y="671177"/>
            <a:chExt cx="1830972" cy="1822411"/>
          </a:xfrm>
        </p:grpSpPr>
        <p:sp>
          <p:nvSpPr>
            <p:cNvPr id="530" name="Google Shape;530;p24"/>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4"/>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4"/>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4"/>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4"/>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4"/>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4"/>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4"/>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4"/>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4"/>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4"/>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4"/>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4"/>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4"/>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24"/>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4"/>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4"/>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4"/>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4"/>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24"/>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24"/>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4"/>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4"/>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4"/>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24"/>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24"/>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24"/>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24"/>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24"/>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24"/>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4"/>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4"/>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24"/>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24"/>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4" name="Google Shape;564;p24"/>
          <p:cNvSpPr/>
          <p:nvPr/>
        </p:nvSpPr>
        <p:spPr>
          <a:xfrm rot="-4280482">
            <a:off x="6793826" y="-1466899"/>
            <a:ext cx="3375483" cy="5024441"/>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24"/>
          <p:cNvSpPr/>
          <p:nvPr/>
        </p:nvSpPr>
        <p:spPr>
          <a:xfrm rot="-7977677">
            <a:off x="5123145" y="40561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24"/>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67" name="Google Shape;567;p24"/>
          <p:cNvSpPr txBox="1">
            <a:spLocks noGrp="1"/>
          </p:cNvSpPr>
          <p:nvPr>
            <p:ph type="subTitle" idx="1"/>
          </p:nvPr>
        </p:nvSpPr>
        <p:spPr>
          <a:xfrm>
            <a:off x="713250" y="2661125"/>
            <a:ext cx="21678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8" name="Google Shape;568;p24"/>
          <p:cNvSpPr txBox="1">
            <a:spLocks noGrp="1"/>
          </p:cNvSpPr>
          <p:nvPr>
            <p:ph type="subTitle" idx="2"/>
          </p:nvPr>
        </p:nvSpPr>
        <p:spPr>
          <a:xfrm>
            <a:off x="3488100" y="2661125"/>
            <a:ext cx="21678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9" name="Google Shape;569;p24"/>
          <p:cNvSpPr txBox="1">
            <a:spLocks noGrp="1"/>
          </p:cNvSpPr>
          <p:nvPr>
            <p:ph type="subTitle" idx="3"/>
          </p:nvPr>
        </p:nvSpPr>
        <p:spPr>
          <a:xfrm>
            <a:off x="713250" y="3128863"/>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70" name="Google Shape;570;p24"/>
          <p:cNvSpPr txBox="1">
            <a:spLocks noGrp="1"/>
          </p:cNvSpPr>
          <p:nvPr>
            <p:ph type="subTitle" idx="4"/>
          </p:nvPr>
        </p:nvSpPr>
        <p:spPr>
          <a:xfrm>
            <a:off x="3488100" y="3128863"/>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71" name="Google Shape;571;p24"/>
          <p:cNvSpPr txBox="1">
            <a:spLocks noGrp="1"/>
          </p:cNvSpPr>
          <p:nvPr>
            <p:ph type="subTitle" idx="5"/>
          </p:nvPr>
        </p:nvSpPr>
        <p:spPr>
          <a:xfrm>
            <a:off x="6262950" y="2661125"/>
            <a:ext cx="2167800" cy="45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2" name="Google Shape;572;p24"/>
          <p:cNvSpPr txBox="1">
            <a:spLocks noGrp="1"/>
          </p:cNvSpPr>
          <p:nvPr>
            <p:ph type="subTitle" idx="6"/>
          </p:nvPr>
        </p:nvSpPr>
        <p:spPr>
          <a:xfrm>
            <a:off x="6262950" y="3128863"/>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87148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73"/>
        <p:cNvGrpSpPr/>
        <p:nvPr/>
      </p:nvGrpSpPr>
      <p:grpSpPr>
        <a:xfrm>
          <a:off x="0" y="0"/>
          <a:ext cx="0" cy="0"/>
          <a:chOff x="0" y="0"/>
          <a:chExt cx="0" cy="0"/>
        </a:xfrm>
      </p:grpSpPr>
      <p:sp>
        <p:nvSpPr>
          <p:cNvPr id="574" name="Google Shape;574;p25"/>
          <p:cNvSpPr/>
          <p:nvPr/>
        </p:nvSpPr>
        <p:spPr>
          <a:xfrm rot="-7977680">
            <a:off x="2936026" y="3869950"/>
            <a:ext cx="2430109" cy="2331757"/>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5" name="Google Shape;575;p25"/>
          <p:cNvGrpSpPr/>
          <p:nvPr/>
        </p:nvGrpSpPr>
        <p:grpSpPr>
          <a:xfrm rot="10800000" flipH="1">
            <a:off x="205658" y="2003798"/>
            <a:ext cx="1888282" cy="1879453"/>
            <a:chOff x="2414491" y="671177"/>
            <a:chExt cx="1830972" cy="1822411"/>
          </a:xfrm>
        </p:grpSpPr>
        <p:sp>
          <p:nvSpPr>
            <p:cNvPr id="576" name="Google Shape;576;p25"/>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25"/>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25"/>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25"/>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5"/>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5"/>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5"/>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5"/>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25"/>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25"/>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5"/>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5"/>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5"/>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5"/>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25"/>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25"/>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5"/>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5"/>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5"/>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5"/>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5"/>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25"/>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5"/>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5"/>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5"/>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5"/>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25"/>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25"/>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25"/>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25"/>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25"/>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25"/>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25"/>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25"/>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0" name="Google Shape;610;p25"/>
          <p:cNvSpPr/>
          <p:nvPr/>
        </p:nvSpPr>
        <p:spPr>
          <a:xfrm rot="135969" flipH="1">
            <a:off x="-993078" y="-957313"/>
            <a:ext cx="3397316" cy="3383229"/>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5"/>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12" name="Google Shape;612;p25"/>
          <p:cNvSpPr txBox="1">
            <a:spLocks noGrp="1"/>
          </p:cNvSpPr>
          <p:nvPr>
            <p:ph type="subTitle" idx="1"/>
          </p:nvPr>
        </p:nvSpPr>
        <p:spPr>
          <a:xfrm>
            <a:off x="2214975" y="1767075"/>
            <a:ext cx="2167800" cy="36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l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3" name="Google Shape;613;p25"/>
          <p:cNvSpPr txBox="1">
            <a:spLocks noGrp="1"/>
          </p:cNvSpPr>
          <p:nvPr>
            <p:ph type="subTitle" idx="2"/>
          </p:nvPr>
        </p:nvSpPr>
        <p:spPr>
          <a:xfrm>
            <a:off x="4761225" y="1767075"/>
            <a:ext cx="2167800" cy="36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l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4" name="Google Shape;614;p25"/>
          <p:cNvSpPr txBox="1">
            <a:spLocks noGrp="1"/>
          </p:cNvSpPr>
          <p:nvPr>
            <p:ph type="subTitle" idx="3"/>
          </p:nvPr>
        </p:nvSpPr>
        <p:spPr>
          <a:xfrm>
            <a:off x="2214975" y="2141863"/>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l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5" name="Google Shape;615;p25"/>
          <p:cNvSpPr txBox="1">
            <a:spLocks noGrp="1"/>
          </p:cNvSpPr>
          <p:nvPr>
            <p:ph type="subTitle" idx="4"/>
          </p:nvPr>
        </p:nvSpPr>
        <p:spPr>
          <a:xfrm>
            <a:off x="4761225" y="2141863"/>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l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6" name="Google Shape;616;p25"/>
          <p:cNvSpPr txBox="1">
            <a:spLocks noGrp="1"/>
          </p:cNvSpPr>
          <p:nvPr>
            <p:ph type="subTitle" idx="5"/>
          </p:nvPr>
        </p:nvSpPr>
        <p:spPr>
          <a:xfrm>
            <a:off x="2214975" y="3065375"/>
            <a:ext cx="2167800" cy="36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l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7" name="Google Shape;617;p25"/>
          <p:cNvSpPr txBox="1">
            <a:spLocks noGrp="1"/>
          </p:cNvSpPr>
          <p:nvPr>
            <p:ph type="subTitle" idx="6"/>
          </p:nvPr>
        </p:nvSpPr>
        <p:spPr>
          <a:xfrm>
            <a:off x="4761225" y="3065375"/>
            <a:ext cx="2167800" cy="361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l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8" name="Google Shape;618;p25"/>
          <p:cNvSpPr txBox="1">
            <a:spLocks noGrp="1"/>
          </p:cNvSpPr>
          <p:nvPr>
            <p:ph type="subTitle" idx="7"/>
          </p:nvPr>
        </p:nvSpPr>
        <p:spPr>
          <a:xfrm>
            <a:off x="2214975" y="3440113"/>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l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19" name="Google Shape;619;p25"/>
          <p:cNvSpPr txBox="1">
            <a:spLocks noGrp="1"/>
          </p:cNvSpPr>
          <p:nvPr>
            <p:ph type="subTitle" idx="8"/>
          </p:nvPr>
        </p:nvSpPr>
        <p:spPr>
          <a:xfrm>
            <a:off x="4761225" y="3440113"/>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lt2"/>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0" name="Google Shape;620;p25"/>
          <p:cNvSpPr/>
          <p:nvPr/>
        </p:nvSpPr>
        <p:spPr>
          <a:xfrm rot="-5035048" flipH="1">
            <a:off x="5373786" y="594167"/>
            <a:ext cx="6829100" cy="4201631"/>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890556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621"/>
        <p:cNvGrpSpPr/>
        <p:nvPr/>
      </p:nvGrpSpPr>
      <p:grpSpPr>
        <a:xfrm>
          <a:off x="0" y="0"/>
          <a:ext cx="0" cy="0"/>
          <a:chOff x="0" y="0"/>
          <a:chExt cx="0" cy="0"/>
        </a:xfrm>
      </p:grpSpPr>
      <p:sp>
        <p:nvSpPr>
          <p:cNvPr id="622" name="Google Shape;622;p26"/>
          <p:cNvSpPr/>
          <p:nvPr/>
        </p:nvSpPr>
        <p:spPr>
          <a:xfrm>
            <a:off x="4487750" y="727477"/>
            <a:ext cx="6559985" cy="5236281"/>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26"/>
          <p:cNvSpPr/>
          <p:nvPr/>
        </p:nvSpPr>
        <p:spPr>
          <a:xfrm rot="5400000">
            <a:off x="-2563625" y="1125983"/>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26"/>
          <p:cNvSpPr/>
          <p:nvPr/>
        </p:nvSpPr>
        <p:spPr>
          <a:xfrm rot="-7977677">
            <a:off x="635395" y="-298381"/>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26"/>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26" name="Google Shape;626;p26"/>
          <p:cNvSpPr txBox="1">
            <a:spLocks noGrp="1"/>
          </p:cNvSpPr>
          <p:nvPr>
            <p:ph type="subTitle" idx="1"/>
          </p:nvPr>
        </p:nvSpPr>
        <p:spPr>
          <a:xfrm>
            <a:off x="1094250" y="1652438"/>
            <a:ext cx="2167800" cy="37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7" name="Google Shape;627;p26"/>
          <p:cNvSpPr txBox="1">
            <a:spLocks noGrp="1"/>
          </p:cNvSpPr>
          <p:nvPr>
            <p:ph type="subTitle" idx="2"/>
          </p:nvPr>
        </p:nvSpPr>
        <p:spPr>
          <a:xfrm>
            <a:off x="3488100" y="1652438"/>
            <a:ext cx="2167800" cy="37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8" name="Google Shape;628;p26"/>
          <p:cNvSpPr txBox="1">
            <a:spLocks noGrp="1"/>
          </p:cNvSpPr>
          <p:nvPr>
            <p:ph type="subTitle" idx="3"/>
          </p:nvPr>
        </p:nvSpPr>
        <p:spPr>
          <a:xfrm>
            <a:off x="1094250" y="2043850"/>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29" name="Google Shape;629;p26"/>
          <p:cNvSpPr txBox="1">
            <a:spLocks noGrp="1"/>
          </p:cNvSpPr>
          <p:nvPr>
            <p:ph type="subTitle" idx="4"/>
          </p:nvPr>
        </p:nvSpPr>
        <p:spPr>
          <a:xfrm>
            <a:off x="3488100" y="2043850"/>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0" name="Google Shape;630;p26"/>
          <p:cNvSpPr txBox="1">
            <a:spLocks noGrp="1"/>
          </p:cNvSpPr>
          <p:nvPr>
            <p:ph type="subTitle" idx="5"/>
          </p:nvPr>
        </p:nvSpPr>
        <p:spPr>
          <a:xfrm>
            <a:off x="5881950" y="1652438"/>
            <a:ext cx="2167800" cy="37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1" name="Google Shape;631;p26"/>
          <p:cNvSpPr txBox="1">
            <a:spLocks noGrp="1"/>
          </p:cNvSpPr>
          <p:nvPr>
            <p:ph type="subTitle" idx="6"/>
          </p:nvPr>
        </p:nvSpPr>
        <p:spPr>
          <a:xfrm>
            <a:off x="5881950" y="2043850"/>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2" name="Google Shape;632;p26"/>
          <p:cNvSpPr txBox="1">
            <a:spLocks noGrp="1"/>
          </p:cNvSpPr>
          <p:nvPr>
            <p:ph type="subTitle" idx="7"/>
          </p:nvPr>
        </p:nvSpPr>
        <p:spPr>
          <a:xfrm>
            <a:off x="1094250" y="2989363"/>
            <a:ext cx="2167800" cy="37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3" name="Google Shape;633;p26"/>
          <p:cNvSpPr txBox="1">
            <a:spLocks noGrp="1"/>
          </p:cNvSpPr>
          <p:nvPr>
            <p:ph type="subTitle" idx="8"/>
          </p:nvPr>
        </p:nvSpPr>
        <p:spPr>
          <a:xfrm>
            <a:off x="3488100" y="2989363"/>
            <a:ext cx="2167800" cy="37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4" name="Google Shape;634;p26"/>
          <p:cNvSpPr txBox="1">
            <a:spLocks noGrp="1"/>
          </p:cNvSpPr>
          <p:nvPr>
            <p:ph type="subTitle" idx="9"/>
          </p:nvPr>
        </p:nvSpPr>
        <p:spPr>
          <a:xfrm>
            <a:off x="1094250" y="3380900"/>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5" name="Google Shape;635;p26"/>
          <p:cNvSpPr txBox="1">
            <a:spLocks noGrp="1"/>
          </p:cNvSpPr>
          <p:nvPr>
            <p:ph type="subTitle" idx="13"/>
          </p:nvPr>
        </p:nvSpPr>
        <p:spPr>
          <a:xfrm>
            <a:off x="3488100" y="3380900"/>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36" name="Google Shape;636;p26"/>
          <p:cNvSpPr txBox="1">
            <a:spLocks noGrp="1"/>
          </p:cNvSpPr>
          <p:nvPr>
            <p:ph type="subTitle" idx="14"/>
          </p:nvPr>
        </p:nvSpPr>
        <p:spPr>
          <a:xfrm>
            <a:off x="5881950" y="2989363"/>
            <a:ext cx="2167800" cy="37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7" name="Google Shape;637;p26"/>
          <p:cNvSpPr txBox="1">
            <a:spLocks noGrp="1"/>
          </p:cNvSpPr>
          <p:nvPr>
            <p:ph type="subTitle" idx="15"/>
          </p:nvPr>
        </p:nvSpPr>
        <p:spPr>
          <a:xfrm>
            <a:off x="5881950" y="3380900"/>
            <a:ext cx="216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491046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38"/>
        <p:cNvGrpSpPr/>
        <p:nvPr/>
      </p:nvGrpSpPr>
      <p:grpSpPr>
        <a:xfrm>
          <a:off x="0" y="0"/>
          <a:ext cx="0" cy="0"/>
          <a:chOff x="0" y="0"/>
          <a:chExt cx="0" cy="0"/>
        </a:xfrm>
      </p:grpSpPr>
      <p:sp>
        <p:nvSpPr>
          <p:cNvPr id="639" name="Google Shape;639;p27"/>
          <p:cNvSpPr/>
          <p:nvPr/>
        </p:nvSpPr>
        <p:spPr>
          <a:xfrm rot="-8234214" flipH="1">
            <a:off x="6462164" y="-167221"/>
            <a:ext cx="4162685" cy="2560997"/>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27"/>
          <p:cNvSpPr/>
          <p:nvPr/>
        </p:nvSpPr>
        <p:spPr>
          <a:xfrm rot="672094">
            <a:off x="-1833836" y="1849763"/>
            <a:ext cx="4680680" cy="4251900"/>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27"/>
          <p:cNvSpPr/>
          <p:nvPr/>
        </p:nvSpPr>
        <p:spPr>
          <a:xfrm>
            <a:off x="8042975" y="3533675"/>
            <a:ext cx="775608" cy="1012954"/>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27"/>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326137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43"/>
        <p:cNvGrpSpPr/>
        <p:nvPr/>
      </p:nvGrpSpPr>
      <p:grpSpPr>
        <a:xfrm>
          <a:off x="0" y="0"/>
          <a:ext cx="0" cy="0"/>
          <a:chOff x="0" y="0"/>
          <a:chExt cx="0" cy="0"/>
        </a:xfrm>
      </p:grpSpPr>
      <p:sp>
        <p:nvSpPr>
          <p:cNvPr id="644" name="Google Shape;644;p28"/>
          <p:cNvSpPr/>
          <p:nvPr/>
        </p:nvSpPr>
        <p:spPr>
          <a:xfrm rot="-2505069" flipH="1">
            <a:off x="6267619" y="1159792"/>
            <a:ext cx="4436783" cy="3714225"/>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28"/>
          <p:cNvSpPr/>
          <p:nvPr/>
        </p:nvSpPr>
        <p:spPr>
          <a:xfrm rot="3781174">
            <a:off x="-1644519" y="1806437"/>
            <a:ext cx="4267951" cy="2625760"/>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6" name="Google Shape;646;p28"/>
          <p:cNvGrpSpPr/>
          <p:nvPr/>
        </p:nvGrpSpPr>
        <p:grpSpPr>
          <a:xfrm rot="10800000" flipH="1">
            <a:off x="566191" y="1712531"/>
            <a:ext cx="1696762" cy="1688828"/>
            <a:chOff x="2414491" y="671177"/>
            <a:chExt cx="1830972" cy="1822411"/>
          </a:xfrm>
        </p:grpSpPr>
        <p:sp>
          <p:nvSpPr>
            <p:cNvPr id="647" name="Google Shape;647;p28"/>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28"/>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28"/>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28"/>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28"/>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28"/>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28"/>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28"/>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28"/>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28"/>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28"/>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28"/>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28"/>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28"/>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28"/>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28"/>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28"/>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28"/>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28"/>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28"/>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28"/>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28"/>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28"/>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28"/>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28"/>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28"/>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28"/>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28"/>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28"/>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28"/>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28"/>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28"/>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28"/>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28"/>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1" name="Google Shape;681;p28"/>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7577543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682"/>
        <p:cNvGrpSpPr/>
        <p:nvPr/>
      </p:nvGrpSpPr>
      <p:grpSpPr>
        <a:xfrm>
          <a:off x="0" y="0"/>
          <a:ext cx="0" cy="0"/>
          <a:chOff x="0" y="0"/>
          <a:chExt cx="0" cy="0"/>
        </a:xfrm>
      </p:grpSpPr>
      <p:sp>
        <p:nvSpPr>
          <p:cNvPr id="683" name="Google Shape;683;p29"/>
          <p:cNvSpPr/>
          <p:nvPr/>
        </p:nvSpPr>
        <p:spPr>
          <a:xfrm rot="5400000">
            <a:off x="-897085" y="455393"/>
            <a:ext cx="4906632" cy="4469596"/>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29"/>
          <p:cNvSpPr/>
          <p:nvPr/>
        </p:nvSpPr>
        <p:spPr>
          <a:xfrm rot="4271990">
            <a:off x="6861805" y="3034227"/>
            <a:ext cx="3403945" cy="338983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29"/>
          <p:cNvSpPr/>
          <p:nvPr/>
        </p:nvSpPr>
        <p:spPr>
          <a:xfrm>
            <a:off x="7014776" y="357427"/>
            <a:ext cx="801658" cy="707098"/>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29"/>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38005002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687"/>
        <p:cNvGrpSpPr/>
        <p:nvPr/>
      </p:nvGrpSpPr>
      <p:grpSpPr>
        <a:xfrm>
          <a:off x="0" y="0"/>
          <a:ext cx="0" cy="0"/>
          <a:chOff x="0" y="0"/>
          <a:chExt cx="0" cy="0"/>
        </a:xfrm>
      </p:grpSpPr>
      <p:sp>
        <p:nvSpPr>
          <p:cNvPr id="688" name="Google Shape;688;p30"/>
          <p:cNvSpPr/>
          <p:nvPr/>
        </p:nvSpPr>
        <p:spPr>
          <a:xfrm rot="8100090">
            <a:off x="-1277601" y="-498556"/>
            <a:ext cx="4047120" cy="248996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30"/>
          <p:cNvSpPr/>
          <p:nvPr/>
        </p:nvSpPr>
        <p:spPr>
          <a:xfrm rot="-2262480" flipH="1">
            <a:off x="5470609" y="3669962"/>
            <a:ext cx="4913469" cy="3022900"/>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30"/>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91" name="Google Shape;691;p30"/>
          <p:cNvSpPr/>
          <p:nvPr/>
        </p:nvSpPr>
        <p:spPr>
          <a:xfrm rot="-7977666">
            <a:off x="7581866" y="924182"/>
            <a:ext cx="1233331" cy="1183416"/>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457370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692"/>
        <p:cNvGrpSpPr/>
        <p:nvPr/>
      </p:nvGrpSpPr>
      <p:grpSpPr>
        <a:xfrm>
          <a:off x="0" y="0"/>
          <a:ext cx="0" cy="0"/>
          <a:chOff x="0" y="0"/>
          <a:chExt cx="0" cy="0"/>
        </a:xfrm>
      </p:grpSpPr>
      <p:sp>
        <p:nvSpPr>
          <p:cNvPr id="693" name="Google Shape;693;p31"/>
          <p:cNvSpPr/>
          <p:nvPr/>
        </p:nvSpPr>
        <p:spPr>
          <a:xfrm rot="912733" flipH="1">
            <a:off x="-1572608" y="597961"/>
            <a:ext cx="3253667" cy="5480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31"/>
          <p:cNvSpPr/>
          <p:nvPr/>
        </p:nvSpPr>
        <p:spPr>
          <a:xfrm rot="-482288">
            <a:off x="6784912" y="-733687"/>
            <a:ext cx="3654738" cy="363958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31"/>
          <p:cNvSpPr/>
          <p:nvPr/>
        </p:nvSpPr>
        <p:spPr>
          <a:xfrm rot="3320924">
            <a:off x="8443534" y="3822428"/>
            <a:ext cx="1269688" cy="1658230"/>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31"/>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3869366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697"/>
        <p:cNvGrpSpPr/>
        <p:nvPr/>
      </p:nvGrpSpPr>
      <p:grpSpPr>
        <a:xfrm>
          <a:off x="0" y="0"/>
          <a:ext cx="0" cy="0"/>
          <a:chOff x="0" y="0"/>
          <a:chExt cx="0" cy="0"/>
        </a:xfrm>
      </p:grpSpPr>
      <p:sp>
        <p:nvSpPr>
          <p:cNvPr id="698" name="Google Shape;698;p32"/>
          <p:cNvSpPr/>
          <p:nvPr/>
        </p:nvSpPr>
        <p:spPr>
          <a:xfrm rot="-5620610">
            <a:off x="8235762" y="2503251"/>
            <a:ext cx="3242370" cy="3111144"/>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32"/>
          <p:cNvSpPr/>
          <p:nvPr/>
        </p:nvSpPr>
        <p:spPr>
          <a:xfrm rot="-595142" flipH="1">
            <a:off x="-1233073" y="-485172"/>
            <a:ext cx="3397327" cy="3383240"/>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32"/>
          <p:cNvSpPr/>
          <p:nvPr/>
        </p:nvSpPr>
        <p:spPr>
          <a:xfrm rot="-7977683">
            <a:off x="6409699" y="-292300"/>
            <a:ext cx="1554661" cy="149174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32"/>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extLst>
      <p:ext uri="{BB962C8B-B14F-4D97-AF65-F5344CB8AC3E}">
        <p14:creationId xmlns:p14="http://schemas.microsoft.com/office/powerpoint/2010/main" val="25470100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8">
  <p:cSld name="Title only 8">
    <p:spTree>
      <p:nvGrpSpPr>
        <p:cNvPr id="1" name="Shape 702"/>
        <p:cNvGrpSpPr/>
        <p:nvPr/>
      </p:nvGrpSpPr>
      <p:grpSpPr>
        <a:xfrm>
          <a:off x="0" y="0"/>
          <a:ext cx="0" cy="0"/>
          <a:chOff x="0" y="0"/>
          <a:chExt cx="0" cy="0"/>
        </a:xfrm>
      </p:grpSpPr>
      <p:sp>
        <p:nvSpPr>
          <p:cNvPr id="703" name="Google Shape;703;p33"/>
          <p:cNvSpPr/>
          <p:nvPr/>
        </p:nvSpPr>
        <p:spPr>
          <a:xfrm rot="-5400000" flipH="1">
            <a:off x="5697375" y="631183"/>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3"/>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grpSp>
        <p:nvGrpSpPr>
          <p:cNvPr id="705" name="Google Shape;705;p33"/>
          <p:cNvGrpSpPr/>
          <p:nvPr/>
        </p:nvGrpSpPr>
        <p:grpSpPr>
          <a:xfrm rot="10800000" flipH="1">
            <a:off x="-776141" y="2015093"/>
            <a:ext cx="2087674" cy="2077913"/>
            <a:chOff x="2414491" y="671177"/>
            <a:chExt cx="1830972" cy="1822411"/>
          </a:xfrm>
        </p:grpSpPr>
        <p:sp>
          <p:nvSpPr>
            <p:cNvPr id="706" name="Google Shape;706;p33"/>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33"/>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33"/>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33"/>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33"/>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33"/>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33"/>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33"/>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33"/>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33"/>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33"/>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33"/>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33"/>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33"/>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33"/>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33"/>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33"/>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33"/>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33"/>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33"/>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33"/>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33"/>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33"/>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33"/>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33"/>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33"/>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33"/>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3"/>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3"/>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3"/>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33"/>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33"/>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33"/>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33"/>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376667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40"/>
        <p:cNvGrpSpPr/>
        <p:nvPr/>
      </p:nvGrpSpPr>
      <p:grpSpPr>
        <a:xfrm>
          <a:off x="0" y="0"/>
          <a:ext cx="0" cy="0"/>
          <a:chOff x="0" y="0"/>
          <a:chExt cx="0" cy="0"/>
        </a:xfrm>
      </p:grpSpPr>
      <p:sp>
        <p:nvSpPr>
          <p:cNvPr id="741" name="Google Shape;741;p34"/>
          <p:cNvSpPr/>
          <p:nvPr/>
        </p:nvSpPr>
        <p:spPr>
          <a:xfrm rot="-2187687">
            <a:off x="6997415" y="2824325"/>
            <a:ext cx="1938838" cy="3305612"/>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34"/>
          <p:cNvSpPr/>
          <p:nvPr/>
        </p:nvSpPr>
        <p:spPr>
          <a:xfrm rot="1855510">
            <a:off x="2523490" y="193756"/>
            <a:ext cx="4979106" cy="4104445"/>
          </a:xfrm>
          <a:custGeom>
            <a:avLst/>
            <a:gdLst/>
            <a:ahLst/>
            <a:cxnLst/>
            <a:rect l="l" t="t" r="r" b="b"/>
            <a:pathLst>
              <a:path w="59243" h="48836" extrusionOk="0">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34"/>
          <p:cNvSpPr/>
          <p:nvPr/>
        </p:nvSpPr>
        <p:spPr>
          <a:xfrm rot="10800000" flipH="1">
            <a:off x="242450" y="2888462"/>
            <a:ext cx="1774800" cy="1774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4" name="Google Shape;744;p34"/>
          <p:cNvGrpSpPr/>
          <p:nvPr/>
        </p:nvGrpSpPr>
        <p:grpSpPr>
          <a:xfrm rot="10800000" flipH="1">
            <a:off x="955516" y="2266844"/>
            <a:ext cx="1696762" cy="1688828"/>
            <a:chOff x="2414491" y="671177"/>
            <a:chExt cx="1830972" cy="1822411"/>
          </a:xfrm>
        </p:grpSpPr>
        <p:sp>
          <p:nvSpPr>
            <p:cNvPr id="745" name="Google Shape;745;p34"/>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4"/>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4"/>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34"/>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34"/>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4"/>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4"/>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4"/>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34"/>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34"/>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34"/>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4"/>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4"/>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4"/>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4"/>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4"/>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34"/>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34"/>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4"/>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4"/>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34"/>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34"/>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4"/>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4"/>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4"/>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4"/>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4"/>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4"/>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4"/>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4"/>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4"/>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4"/>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4"/>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4"/>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9" name="Google Shape;779;p34"/>
          <p:cNvSpPr/>
          <p:nvPr/>
        </p:nvSpPr>
        <p:spPr>
          <a:xfrm rot="-7977683">
            <a:off x="6033949" y="548625"/>
            <a:ext cx="1554661" cy="149174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34"/>
          <p:cNvSpPr txBox="1">
            <a:spLocks noGrp="1"/>
          </p:cNvSpPr>
          <p:nvPr>
            <p:ph type="title"/>
          </p:nvPr>
        </p:nvSpPr>
        <p:spPr>
          <a:xfrm>
            <a:off x="2019300" y="1960425"/>
            <a:ext cx="5105400" cy="12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81" name="Google Shape;781;p34"/>
          <p:cNvSpPr txBox="1">
            <a:spLocks noGrp="1"/>
          </p:cNvSpPr>
          <p:nvPr>
            <p:ph type="title" idx="2"/>
          </p:nvPr>
        </p:nvSpPr>
        <p:spPr>
          <a:xfrm>
            <a:off x="2019300" y="914400"/>
            <a:ext cx="5105400" cy="12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5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extLst>
      <p:ext uri="{BB962C8B-B14F-4D97-AF65-F5344CB8AC3E}">
        <p14:creationId xmlns:p14="http://schemas.microsoft.com/office/powerpoint/2010/main" val="21981318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782"/>
        <p:cNvGrpSpPr/>
        <p:nvPr/>
      </p:nvGrpSpPr>
      <p:grpSpPr>
        <a:xfrm>
          <a:off x="0" y="0"/>
          <a:ext cx="0" cy="0"/>
          <a:chOff x="0" y="0"/>
          <a:chExt cx="0" cy="0"/>
        </a:xfrm>
      </p:grpSpPr>
      <p:sp>
        <p:nvSpPr>
          <p:cNvPr id="783" name="Google Shape;783;p35"/>
          <p:cNvSpPr/>
          <p:nvPr/>
        </p:nvSpPr>
        <p:spPr>
          <a:xfrm rot="-7977683">
            <a:off x="1484724" y="1516400"/>
            <a:ext cx="1554661" cy="149174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5"/>
          <p:cNvSpPr/>
          <p:nvPr/>
        </p:nvSpPr>
        <p:spPr>
          <a:xfrm rot="288619" flipH="1">
            <a:off x="-1415161" y="1158714"/>
            <a:ext cx="4829256" cy="494002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5"/>
          <p:cNvSpPr/>
          <p:nvPr/>
        </p:nvSpPr>
        <p:spPr>
          <a:xfrm rot="-8533595">
            <a:off x="7105388" y="-706575"/>
            <a:ext cx="1938828" cy="3305595"/>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5"/>
          <p:cNvSpPr/>
          <p:nvPr/>
        </p:nvSpPr>
        <p:spPr>
          <a:xfrm>
            <a:off x="6970750" y="2154714"/>
            <a:ext cx="1460036" cy="1906827"/>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7" name="Google Shape;787;p35"/>
          <p:cNvGrpSpPr/>
          <p:nvPr/>
        </p:nvGrpSpPr>
        <p:grpSpPr>
          <a:xfrm>
            <a:off x="6247704" y="2777002"/>
            <a:ext cx="1830972" cy="1822411"/>
            <a:chOff x="2414491" y="671177"/>
            <a:chExt cx="1830972" cy="1822411"/>
          </a:xfrm>
        </p:grpSpPr>
        <p:sp>
          <p:nvSpPr>
            <p:cNvPr id="788" name="Google Shape;788;p35"/>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5"/>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5"/>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5"/>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5"/>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5"/>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5"/>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35"/>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35"/>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35"/>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35"/>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35"/>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5"/>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5"/>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5"/>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5"/>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5"/>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5"/>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35"/>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5"/>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5"/>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5"/>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5"/>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5"/>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5"/>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5"/>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5"/>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5"/>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5"/>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5"/>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5"/>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5"/>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5"/>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35"/>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2" name="Google Shape;822;p35"/>
          <p:cNvSpPr txBox="1">
            <a:spLocks noGrp="1"/>
          </p:cNvSpPr>
          <p:nvPr>
            <p:ph type="title"/>
          </p:nvPr>
        </p:nvSpPr>
        <p:spPr>
          <a:xfrm>
            <a:off x="2019300" y="1960425"/>
            <a:ext cx="5105400" cy="12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23" name="Google Shape;823;p35"/>
          <p:cNvSpPr txBox="1">
            <a:spLocks noGrp="1"/>
          </p:cNvSpPr>
          <p:nvPr>
            <p:ph type="title" idx="2"/>
          </p:nvPr>
        </p:nvSpPr>
        <p:spPr>
          <a:xfrm>
            <a:off x="2019300" y="914400"/>
            <a:ext cx="5105400" cy="12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5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extLst>
      <p:ext uri="{BB962C8B-B14F-4D97-AF65-F5344CB8AC3E}">
        <p14:creationId xmlns:p14="http://schemas.microsoft.com/office/powerpoint/2010/main" val="42389114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824"/>
        <p:cNvGrpSpPr/>
        <p:nvPr/>
      </p:nvGrpSpPr>
      <p:grpSpPr>
        <a:xfrm>
          <a:off x="0" y="0"/>
          <a:ext cx="0" cy="0"/>
          <a:chOff x="0" y="0"/>
          <a:chExt cx="0" cy="0"/>
        </a:xfrm>
      </p:grpSpPr>
      <p:sp>
        <p:nvSpPr>
          <p:cNvPr id="825" name="Google Shape;825;p36"/>
          <p:cNvSpPr/>
          <p:nvPr/>
        </p:nvSpPr>
        <p:spPr>
          <a:xfrm rot="-5716269">
            <a:off x="3090772" y="121522"/>
            <a:ext cx="3242308" cy="5108995"/>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6" name="Google Shape;826;p36"/>
          <p:cNvGrpSpPr/>
          <p:nvPr/>
        </p:nvGrpSpPr>
        <p:grpSpPr>
          <a:xfrm flipH="1">
            <a:off x="6918862" y="-84862"/>
            <a:ext cx="2277317" cy="5304377"/>
            <a:chOff x="224725" y="566950"/>
            <a:chExt cx="1850875" cy="4311100"/>
          </a:xfrm>
        </p:grpSpPr>
        <p:sp>
          <p:nvSpPr>
            <p:cNvPr id="827" name="Google Shape;827;p36"/>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6"/>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6"/>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6"/>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6"/>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6"/>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6"/>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6"/>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6"/>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6"/>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6"/>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6"/>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6"/>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6"/>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6"/>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6"/>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6"/>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6"/>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6"/>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6"/>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6"/>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6"/>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6"/>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6"/>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1" name="Google Shape;851;p36"/>
          <p:cNvSpPr txBox="1">
            <a:spLocks noGrp="1"/>
          </p:cNvSpPr>
          <p:nvPr>
            <p:ph type="title"/>
          </p:nvPr>
        </p:nvSpPr>
        <p:spPr>
          <a:xfrm>
            <a:off x="2019300" y="1960425"/>
            <a:ext cx="5105400" cy="12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52" name="Google Shape;852;p36"/>
          <p:cNvSpPr txBox="1">
            <a:spLocks noGrp="1"/>
          </p:cNvSpPr>
          <p:nvPr>
            <p:ph type="title" idx="2"/>
          </p:nvPr>
        </p:nvSpPr>
        <p:spPr>
          <a:xfrm>
            <a:off x="2020824" y="918450"/>
            <a:ext cx="5105400" cy="12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5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853" name="Google Shape;853;p36"/>
          <p:cNvSpPr/>
          <p:nvPr/>
        </p:nvSpPr>
        <p:spPr>
          <a:xfrm flipH="1">
            <a:off x="6154471" y="760963"/>
            <a:ext cx="1269687" cy="1658228"/>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6"/>
          <p:cNvSpPr/>
          <p:nvPr/>
        </p:nvSpPr>
        <p:spPr>
          <a:xfrm flipH="1">
            <a:off x="736534" y="1655532"/>
            <a:ext cx="1774800" cy="1774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5" name="Google Shape;855;p36"/>
          <p:cNvGrpSpPr/>
          <p:nvPr/>
        </p:nvGrpSpPr>
        <p:grpSpPr>
          <a:xfrm flipH="1">
            <a:off x="101505" y="2363121"/>
            <a:ext cx="1696762" cy="1688828"/>
            <a:chOff x="2414491" y="671177"/>
            <a:chExt cx="1830972" cy="1822411"/>
          </a:xfrm>
        </p:grpSpPr>
        <p:sp>
          <p:nvSpPr>
            <p:cNvPr id="856" name="Google Shape;856;p36"/>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6"/>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6"/>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6"/>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6"/>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6"/>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6"/>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6"/>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6"/>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6"/>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6"/>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6"/>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6"/>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6"/>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6"/>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6"/>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6"/>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6"/>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6"/>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6"/>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36"/>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6"/>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6"/>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6"/>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6"/>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6"/>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6"/>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36"/>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36"/>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36"/>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36"/>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36"/>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36"/>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6"/>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234260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890"/>
        <p:cNvGrpSpPr/>
        <p:nvPr/>
      </p:nvGrpSpPr>
      <p:grpSpPr>
        <a:xfrm>
          <a:off x="0" y="0"/>
          <a:ext cx="0" cy="0"/>
          <a:chOff x="0" y="0"/>
          <a:chExt cx="0" cy="0"/>
        </a:xfrm>
      </p:grpSpPr>
      <p:sp>
        <p:nvSpPr>
          <p:cNvPr id="891" name="Google Shape;891;p37"/>
          <p:cNvSpPr/>
          <p:nvPr/>
        </p:nvSpPr>
        <p:spPr>
          <a:xfrm>
            <a:off x="6379125" y="3295174"/>
            <a:ext cx="1436700" cy="1436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7"/>
          <p:cNvSpPr/>
          <p:nvPr/>
        </p:nvSpPr>
        <p:spPr>
          <a:xfrm rot="3781224">
            <a:off x="-1829431" y="2502688"/>
            <a:ext cx="6147391" cy="3782042"/>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7"/>
          <p:cNvSpPr/>
          <p:nvPr/>
        </p:nvSpPr>
        <p:spPr>
          <a:xfrm rot="-1693254" flipH="1">
            <a:off x="7048898" y="1570932"/>
            <a:ext cx="2436429" cy="4153979"/>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7"/>
          <p:cNvSpPr txBox="1">
            <a:spLocks noGrp="1"/>
          </p:cNvSpPr>
          <p:nvPr>
            <p:ph type="title"/>
          </p:nvPr>
        </p:nvSpPr>
        <p:spPr>
          <a:xfrm>
            <a:off x="2019300" y="1960425"/>
            <a:ext cx="5105400" cy="12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95" name="Google Shape;895;p37"/>
          <p:cNvSpPr txBox="1">
            <a:spLocks noGrp="1"/>
          </p:cNvSpPr>
          <p:nvPr>
            <p:ph type="title" idx="2"/>
          </p:nvPr>
        </p:nvSpPr>
        <p:spPr>
          <a:xfrm>
            <a:off x="2019300" y="914400"/>
            <a:ext cx="5105400" cy="12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5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grpSp>
        <p:nvGrpSpPr>
          <p:cNvPr id="896" name="Google Shape;896;p37"/>
          <p:cNvGrpSpPr/>
          <p:nvPr/>
        </p:nvGrpSpPr>
        <p:grpSpPr>
          <a:xfrm rot="10800000" flipH="1">
            <a:off x="815666" y="1235969"/>
            <a:ext cx="1696762" cy="1688828"/>
            <a:chOff x="2414491" y="671177"/>
            <a:chExt cx="1830972" cy="1822411"/>
          </a:xfrm>
        </p:grpSpPr>
        <p:sp>
          <p:nvSpPr>
            <p:cNvPr id="897" name="Google Shape;897;p37"/>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37"/>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37"/>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7"/>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7"/>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7"/>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7"/>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7"/>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7"/>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7"/>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7"/>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7"/>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7"/>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7"/>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7"/>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7"/>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7"/>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7"/>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7"/>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7"/>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7"/>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7"/>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7"/>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7"/>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7"/>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7"/>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7"/>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7"/>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7"/>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7"/>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7"/>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7"/>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7"/>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7"/>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93632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931"/>
        <p:cNvGrpSpPr/>
        <p:nvPr/>
      </p:nvGrpSpPr>
      <p:grpSpPr>
        <a:xfrm>
          <a:off x="0" y="0"/>
          <a:ext cx="0" cy="0"/>
          <a:chOff x="0" y="0"/>
          <a:chExt cx="0" cy="0"/>
        </a:xfrm>
      </p:grpSpPr>
      <p:sp>
        <p:nvSpPr>
          <p:cNvPr id="932" name="Google Shape;932;p38"/>
          <p:cNvSpPr/>
          <p:nvPr/>
        </p:nvSpPr>
        <p:spPr>
          <a:xfrm rot="199611" flipH="1">
            <a:off x="-1222317" y="1111798"/>
            <a:ext cx="4658395" cy="4765297"/>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8"/>
          <p:cNvSpPr/>
          <p:nvPr/>
        </p:nvSpPr>
        <p:spPr>
          <a:xfrm rot="-5035045" flipH="1">
            <a:off x="5862072" y="-226971"/>
            <a:ext cx="5262855" cy="3237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8"/>
          <p:cNvSpPr/>
          <p:nvPr/>
        </p:nvSpPr>
        <p:spPr>
          <a:xfrm rot="10800000">
            <a:off x="6276915" y="2875987"/>
            <a:ext cx="1774800" cy="1774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5" name="Google Shape;935;p38"/>
          <p:cNvGrpSpPr/>
          <p:nvPr/>
        </p:nvGrpSpPr>
        <p:grpSpPr>
          <a:xfrm rot="10800000">
            <a:off x="1381161" y="1333006"/>
            <a:ext cx="1696762" cy="1688828"/>
            <a:chOff x="2414491" y="671177"/>
            <a:chExt cx="1830972" cy="1822411"/>
          </a:xfrm>
        </p:grpSpPr>
        <p:sp>
          <p:nvSpPr>
            <p:cNvPr id="936" name="Google Shape;936;p38"/>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8"/>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8"/>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8"/>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8"/>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8"/>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8"/>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8"/>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8"/>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8"/>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8"/>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8"/>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8"/>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8"/>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8"/>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8"/>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8"/>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8"/>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8"/>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8"/>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8"/>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8"/>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8"/>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8"/>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8"/>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8"/>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8"/>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8"/>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8"/>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8"/>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8"/>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8"/>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8"/>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8"/>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0" name="Google Shape;970;p38"/>
          <p:cNvSpPr txBox="1">
            <a:spLocks noGrp="1"/>
          </p:cNvSpPr>
          <p:nvPr>
            <p:ph type="title"/>
          </p:nvPr>
        </p:nvSpPr>
        <p:spPr>
          <a:xfrm>
            <a:off x="2019300" y="1960425"/>
            <a:ext cx="5105400" cy="1213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71" name="Google Shape;971;p38"/>
          <p:cNvSpPr txBox="1">
            <a:spLocks noGrp="1"/>
          </p:cNvSpPr>
          <p:nvPr>
            <p:ph type="title" idx="2"/>
          </p:nvPr>
        </p:nvSpPr>
        <p:spPr>
          <a:xfrm>
            <a:off x="2019300" y="914400"/>
            <a:ext cx="5105400" cy="121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5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extLst>
      <p:ext uri="{BB962C8B-B14F-4D97-AF65-F5344CB8AC3E}">
        <p14:creationId xmlns:p14="http://schemas.microsoft.com/office/powerpoint/2010/main" val="27948262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972"/>
        <p:cNvGrpSpPr/>
        <p:nvPr/>
      </p:nvGrpSpPr>
      <p:grpSpPr>
        <a:xfrm>
          <a:off x="0" y="0"/>
          <a:ext cx="0" cy="0"/>
          <a:chOff x="0" y="0"/>
          <a:chExt cx="0" cy="0"/>
        </a:xfrm>
      </p:grpSpPr>
      <p:sp>
        <p:nvSpPr>
          <p:cNvPr id="973" name="Google Shape;973;p39"/>
          <p:cNvSpPr/>
          <p:nvPr/>
        </p:nvSpPr>
        <p:spPr>
          <a:xfrm rot="672094">
            <a:off x="-3534661" y="414138"/>
            <a:ext cx="4680680" cy="4251900"/>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9"/>
          <p:cNvSpPr/>
          <p:nvPr/>
        </p:nvSpPr>
        <p:spPr>
          <a:xfrm>
            <a:off x="8264550" y="465501"/>
            <a:ext cx="1460036" cy="1906827"/>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39"/>
          <p:cNvSpPr txBox="1">
            <a:spLocks noGrp="1"/>
          </p:cNvSpPr>
          <p:nvPr>
            <p:ph type="title"/>
          </p:nvPr>
        </p:nvSpPr>
        <p:spPr>
          <a:xfrm>
            <a:off x="713250" y="523025"/>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76" name="Google Shape;976;p39"/>
          <p:cNvSpPr txBox="1">
            <a:spLocks noGrp="1"/>
          </p:cNvSpPr>
          <p:nvPr>
            <p:ph type="subTitle" idx="1"/>
          </p:nvPr>
        </p:nvSpPr>
        <p:spPr>
          <a:xfrm>
            <a:off x="713250" y="1126100"/>
            <a:ext cx="7717500" cy="344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1"/>
              </a:buClr>
              <a:buSzPts val="1050"/>
              <a:buFont typeface="Ubuntu"/>
              <a:buChar char="●"/>
              <a:defRPr sz="1600"/>
            </a:lvl1pPr>
            <a:lvl2pPr lvl="1" algn="l">
              <a:lnSpc>
                <a:spcPct val="100000"/>
              </a:lnSpc>
              <a:spcBef>
                <a:spcPts val="0"/>
              </a:spcBef>
              <a:spcAft>
                <a:spcPts val="0"/>
              </a:spcAft>
              <a:buClr>
                <a:schemeClr val="dk1"/>
              </a:buClr>
              <a:buSzPts val="1400"/>
              <a:buFont typeface="Ubuntu"/>
              <a:buAutoNum type="alphaLcPeriod"/>
              <a:defRPr sz="1600"/>
            </a:lvl2pPr>
            <a:lvl3pPr lvl="2" algn="l">
              <a:lnSpc>
                <a:spcPct val="100000"/>
              </a:lnSpc>
              <a:spcBef>
                <a:spcPts val="0"/>
              </a:spcBef>
              <a:spcAft>
                <a:spcPts val="0"/>
              </a:spcAft>
              <a:buClr>
                <a:schemeClr val="dk1"/>
              </a:buClr>
              <a:buSzPts val="1400"/>
              <a:buFont typeface="Ubuntu"/>
              <a:buAutoNum type="romanLcPeriod"/>
              <a:defRPr/>
            </a:lvl3pPr>
            <a:lvl4pPr lvl="3" algn="l">
              <a:lnSpc>
                <a:spcPct val="100000"/>
              </a:lnSpc>
              <a:spcBef>
                <a:spcPts val="0"/>
              </a:spcBef>
              <a:spcAft>
                <a:spcPts val="0"/>
              </a:spcAft>
              <a:buClr>
                <a:schemeClr val="dk1"/>
              </a:buClr>
              <a:buSzPts val="1400"/>
              <a:buFont typeface="Ubuntu"/>
              <a:buAutoNum type="arabicPeriod"/>
              <a:defRPr/>
            </a:lvl4pPr>
            <a:lvl5pPr lvl="4" algn="l">
              <a:lnSpc>
                <a:spcPct val="100000"/>
              </a:lnSpc>
              <a:spcBef>
                <a:spcPts val="0"/>
              </a:spcBef>
              <a:spcAft>
                <a:spcPts val="0"/>
              </a:spcAft>
              <a:buClr>
                <a:schemeClr val="dk1"/>
              </a:buClr>
              <a:buSzPts val="1400"/>
              <a:buFont typeface="Ubuntu"/>
              <a:buAutoNum type="alphaLcPeriod"/>
              <a:defRPr/>
            </a:lvl5pPr>
            <a:lvl6pPr lvl="5" algn="l">
              <a:lnSpc>
                <a:spcPct val="100000"/>
              </a:lnSpc>
              <a:spcBef>
                <a:spcPts val="0"/>
              </a:spcBef>
              <a:spcAft>
                <a:spcPts val="0"/>
              </a:spcAft>
              <a:buClr>
                <a:schemeClr val="dk1"/>
              </a:buClr>
              <a:buSzPts val="1400"/>
              <a:buFont typeface="Ubuntu"/>
              <a:buAutoNum type="romanLcPeriod"/>
              <a:defRPr/>
            </a:lvl6pPr>
            <a:lvl7pPr lvl="6" algn="l">
              <a:lnSpc>
                <a:spcPct val="100000"/>
              </a:lnSpc>
              <a:spcBef>
                <a:spcPts val="0"/>
              </a:spcBef>
              <a:spcAft>
                <a:spcPts val="0"/>
              </a:spcAft>
              <a:buClr>
                <a:schemeClr val="dk1"/>
              </a:buClr>
              <a:buSzPts val="1400"/>
              <a:buFont typeface="Ubuntu"/>
              <a:buAutoNum type="arabicPeriod"/>
              <a:defRPr/>
            </a:lvl7pPr>
            <a:lvl8pPr lvl="7" algn="l">
              <a:lnSpc>
                <a:spcPct val="100000"/>
              </a:lnSpc>
              <a:spcBef>
                <a:spcPts val="0"/>
              </a:spcBef>
              <a:spcAft>
                <a:spcPts val="0"/>
              </a:spcAft>
              <a:buClr>
                <a:schemeClr val="dk1"/>
              </a:buClr>
              <a:buSzPts val="1400"/>
              <a:buFont typeface="Ubuntu"/>
              <a:buAutoNum type="alphaLcPeriod"/>
              <a:defRPr/>
            </a:lvl8pPr>
            <a:lvl9pPr lvl="8" algn="l">
              <a:lnSpc>
                <a:spcPct val="100000"/>
              </a:lnSpc>
              <a:spcBef>
                <a:spcPts val="0"/>
              </a:spcBef>
              <a:spcAft>
                <a:spcPts val="0"/>
              </a:spcAft>
              <a:buClr>
                <a:schemeClr val="dk1"/>
              </a:buClr>
              <a:buSzPts val="1400"/>
              <a:buFont typeface="Ubuntu"/>
              <a:buAutoNum type="romanLcPeriod"/>
              <a:defRPr/>
            </a:lvl9pPr>
          </a:lstStyle>
          <a:p>
            <a:endParaRPr/>
          </a:p>
        </p:txBody>
      </p:sp>
    </p:spTree>
    <p:extLst>
      <p:ext uri="{BB962C8B-B14F-4D97-AF65-F5344CB8AC3E}">
        <p14:creationId xmlns:p14="http://schemas.microsoft.com/office/powerpoint/2010/main" val="3868598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77"/>
        <p:cNvGrpSpPr/>
        <p:nvPr/>
      </p:nvGrpSpPr>
      <p:grpSpPr>
        <a:xfrm>
          <a:off x="0" y="0"/>
          <a:ext cx="0" cy="0"/>
          <a:chOff x="0" y="0"/>
          <a:chExt cx="0" cy="0"/>
        </a:xfrm>
      </p:grpSpPr>
      <p:sp>
        <p:nvSpPr>
          <p:cNvPr id="978" name="Google Shape;978;p40"/>
          <p:cNvSpPr/>
          <p:nvPr/>
        </p:nvSpPr>
        <p:spPr>
          <a:xfrm rot="-5620636">
            <a:off x="7260268" y="484121"/>
            <a:ext cx="2991681" cy="287060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40"/>
          <p:cNvSpPr/>
          <p:nvPr/>
        </p:nvSpPr>
        <p:spPr>
          <a:xfrm rot="135969" flipH="1">
            <a:off x="-1259478" y="-732013"/>
            <a:ext cx="3397316" cy="3383229"/>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40"/>
          <p:cNvSpPr/>
          <p:nvPr/>
        </p:nvSpPr>
        <p:spPr>
          <a:xfrm rot="10800000">
            <a:off x="7259653" y="3925437"/>
            <a:ext cx="1774800" cy="1774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1" name="Google Shape;981;p40"/>
          <p:cNvGrpSpPr/>
          <p:nvPr/>
        </p:nvGrpSpPr>
        <p:grpSpPr>
          <a:xfrm rot="10800000">
            <a:off x="6624625" y="3303819"/>
            <a:ext cx="1696762" cy="1688828"/>
            <a:chOff x="2414491" y="671177"/>
            <a:chExt cx="1830972" cy="1822411"/>
          </a:xfrm>
        </p:grpSpPr>
        <p:sp>
          <p:nvSpPr>
            <p:cNvPr id="982" name="Google Shape;982;p40"/>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40"/>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40"/>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40"/>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40"/>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40"/>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40"/>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40"/>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40"/>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40"/>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40"/>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40"/>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40"/>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40"/>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40"/>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40"/>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40"/>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40"/>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40"/>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40"/>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40"/>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0"/>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40"/>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40"/>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40"/>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40"/>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40"/>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40"/>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40"/>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40"/>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40"/>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40"/>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40"/>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40"/>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6" name="Google Shape;1016;p40"/>
          <p:cNvSpPr txBox="1">
            <a:spLocks noGrp="1"/>
          </p:cNvSpPr>
          <p:nvPr>
            <p:ph type="title"/>
          </p:nvPr>
        </p:nvSpPr>
        <p:spPr>
          <a:xfrm>
            <a:off x="713225" y="528150"/>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17" name="Google Shape;1017;p40"/>
          <p:cNvSpPr txBox="1">
            <a:spLocks noGrp="1"/>
          </p:cNvSpPr>
          <p:nvPr>
            <p:ph type="subTitle" idx="1"/>
          </p:nvPr>
        </p:nvSpPr>
        <p:spPr>
          <a:xfrm>
            <a:off x="713225" y="1168075"/>
            <a:ext cx="6028800" cy="343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Char char="●"/>
              <a:defRPr sz="1600"/>
            </a:lvl1pPr>
            <a:lvl2pPr lvl="1" algn="l">
              <a:lnSpc>
                <a:spcPct val="100000"/>
              </a:lnSpc>
              <a:spcBef>
                <a:spcPts val="0"/>
              </a:spcBef>
              <a:spcAft>
                <a:spcPts val="0"/>
              </a:spcAft>
              <a:buClr>
                <a:schemeClr val="lt1"/>
              </a:buClr>
              <a:buSzPts val="1000"/>
              <a:buFont typeface="Anaheim"/>
              <a:buChar char="○"/>
              <a:defRPr/>
            </a:lvl2pPr>
            <a:lvl3pPr lvl="2" algn="l">
              <a:lnSpc>
                <a:spcPct val="100000"/>
              </a:lnSpc>
              <a:spcBef>
                <a:spcPts val="0"/>
              </a:spcBef>
              <a:spcAft>
                <a:spcPts val="0"/>
              </a:spcAft>
              <a:buClr>
                <a:schemeClr val="lt1"/>
              </a:buClr>
              <a:buSzPts val="1000"/>
              <a:buFont typeface="Anaheim"/>
              <a:buChar char="■"/>
              <a:defRPr/>
            </a:lvl3pPr>
            <a:lvl4pPr lvl="3" algn="l">
              <a:lnSpc>
                <a:spcPct val="100000"/>
              </a:lnSpc>
              <a:spcBef>
                <a:spcPts val="0"/>
              </a:spcBef>
              <a:spcAft>
                <a:spcPts val="0"/>
              </a:spcAft>
              <a:buClr>
                <a:schemeClr val="lt1"/>
              </a:buClr>
              <a:buSzPts val="1000"/>
              <a:buFont typeface="Anaheim"/>
              <a:buChar char="●"/>
              <a:defRPr/>
            </a:lvl4pPr>
            <a:lvl5pPr lvl="4" algn="l">
              <a:lnSpc>
                <a:spcPct val="100000"/>
              </a:lnSpc>
              <a:spcBef>
                <a:spcPts val="0"/>
              </a:spcBef>
              <a:spcAft>
                <a:spcPts val="0"/>
              </a:spcAft>
              <a:buClr>
                <a:schemeClr val="lt1"/>
              </a:buClr>
              <a:buSzPts val="1000"/>
              <a:buFont typeface="Anaheim"/>
              <a:buChar char="○"/>
              <a:defRPr/>
            </a:lvl5pPr>
            <a:lvl6pPr lvl="5" algn="l">
              <a:lnSpc>
                <a:spcPct val="100000"/>
              </a:lnSpc>
              <a:spcBef>
                <a:spcPts val="0"/>
              </a:spcBef>
              <a:spcAft>
                <a:spcPts val="0"/>
              </a:spcAft>
              <a:buClr>
                <a:schemeClr val="lt1"/>
              </a:buClr>
              <a:buSzPts val="1000"/>
              <a:buFont typeface="Anaheim"/>
              <a:buChar char="■"/>
              <a:defRPr/>
            </a:lvl6pPr>
            <a:lvl7pPr lvl="6" algn="l">
              <a:lnSpc>
                <a:spcPct val="100000"/>
              </a:lnSpc>
              <a:spcBef>
                <a:spcPts val="0"/>
              </a:spcBef>
              <a:spcAft>
                <a:spcPts val="0"/>
              </a:spcAft>
              <a:buClr>
                <a:schemeClr val="lt1"/>
              </a:buClr>
              <a:buSzPts val="1000"/>
              <a:buFont typeface="Anaheim"/>
              <a:buChar char="●"/>
              <a:defRPr/>
            </a:lvl7pPr>
            <a:lvl8pPr lvl="7" algn="l">
              <a:lnSpc>
                <a:spcPct val="100000"/>
              </a:lnSpc>
              <a:spcBef>
                <a:spcPts val="0"/>
              </a:spcBef>
              <a:spcAft>
                <a:spcPts val="0"/>
              </a:spcAft>
              <a:buClr>
                <a:schemeClr val="lt1"/>
              </a:buClr>
              <a:buSzPts val="1000"/>
              <a:buFont typeface="Anaheim"/>
              <a:buChar char="○"/>
              <a:defRPr/>
            </a:lvl8pPr>
            <a:lvl9pPr lvl="8" algn="l">
              <a:lnSpc>
                <a:spcPct val="100000"/>
              </a:lnSpc>
              <a:spcBef>
                <a:spcPts val="0"/>
              </a:spcBef>
              <a:spcAft>
                <a:spcPts val="0"/>
              </a:spcAft>
              <a:buClr>
                <a:schemeClr val="lt1"/>
              </a:buClr>
              <a:buSzPts val="1000"/>
              <a:buFont typeface="Anaheim"/>
              <a:buChar char="■"/>
              <a:defRPr/>
            </a:lvl9pPr>
          </a:lstStyle>
          <a:p>
            <a:endParaRPr/>
          </a:p>
        </p:txBody>
      </p:sp>
    </p:spTree>
    <p:extLst>
      <p:ext uri="{BB962C8B-B14F-4D97-AF65-F5344CB8AC3E}">
        <p14:creationId xmlns:p14="http://schemas.microsoft.com/office/powerpoint/2010/main" val="9175377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018"/>
        <p:cNvGrpSpPr/>
        <p:nvPr/>
      </p:nvGrpSpPr>
      <p:grpSpPr>
        <a:xfrm>
          <a:off x="0" y="0"/>
          <a:ext cx="0" cy="0"/>
          <a:chOff x="0" y="0"/>
          <a:chExt cx="0" cy="0"/>
        </a:xfrm>
      </p:grpSpPr>
      <p:sp>
        <p:nvSpPr>
          <p:cNvPr id="1019" name="Google Shape;1019;p41"/>
          <p:cNvSpPr/>
          <p:nvPr/>
        </p:nvSpPr>
        <p:spPr>
          <a:xfrm rot="-455554">
            <a:off x="6637928" y="-126694"/>
            <a:ext cx="3253668" cy="5480808"/>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41"/>
          <p:cNvSpPr/>
          <p:nvPr/>
        </p:nvSpPr>
        <p:spPr>
          <a:xfrm rot="-7977677">
            <a:off x="5635995" y="150939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41"/>
          <p:cNvSpPr/>
          <p:nvPr/>
        </p:nvSpPr>
        <p:spPr>
          <a:xfrm rot="8880872">
            <a:off x="-2066763" y="-214796"/>
            <a:ext cx="4047011" cy="2490036"/>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41"/>
          <p:cNvSpPr txBox="1">
            <a:spLocks noGrp="1"/>
          </p:cNvSpPr>
          <p:nvPr>
            <p:ph type="title"/>
          </p:nvPr>
        </p:nvSpPr>
        <p:spPr>
          <a:xfrm>
            <a:off x="713225" y="528150"/>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23" name="Google Shape;1023;p41"/>
          <p:cNvSpPr txBox="1">
            <a:spLocks noGrp="1"/>
          </p:cNvSpPr>
          <p:nvPr>
            <p:ph type="subTitle" idx="1"/>
          </p:nvPr>
        </p:nvSpPr>
        <p:spPr>
          <a:xfrm>
            <a:off x="713225" y="1168075"/>
            <a:ext cx="4989900" cy="343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Char char="●"/>
              <a:defRPr sz="1600" b="1"/>
            </a:lvl1pPr>
            <a:lvl2pPr lvl="1" algn="l">
              <a:lnSpc>
                <a:spcPct val="100000"/>
              </a:lnSpc>
              <a:spcBef>
                <a:spcPts val="0"/>
              </a:spcBef>
              <a:spcAft>
                <a:spcPts val="0"/>
              </a:spcAft>
              <a:buClr>
                <a:schemeClr val="lt1"/>
              </a:buClr>
              <a:buSzPts val="1000"/>
              <a:buFont typeface="Anaheim"/>
              <a:buChar char="○"/>
              <a:defRPr/>
            </a:lvl2pPr>
            <a:lvl3pPr lvl="2" algn="l">
              <a:lnSpc>
                <a:spcPct val="100000"/>
              </a:lnSpc>
              <a:spcBef>
                <a:spcPts val="0"/>
              </a:spcBef>
              <a:spcAft>
                <a:spcPts val="0"/>
              </a:spcAft>
              <a:buClr>
                <a:schemeClr val="lt1"/>
              </a:buClr>
              <a:buSzPts val="1000"/>
              <a:buFont typeface="Anaheim"/>
              <a:buChar char="■"/>
              <a:defRPr/>
            </a:lvl3pPr>
            <a:lvl4pPr lvl="3" algn="l">
              <a:lnSpc>
                <a:spcPct val="100000"/>
              </a:lnSpc>
              <a:spcBef>
                <a:spcPts val="0"/>
              </a:spcBef>
              <a:spcAft>
                <a:spcPts val="0"/>
              </a:spcAft>
              <a:buClr>
                <a:schemeClr val="lt1"/>
              </a:buClr>
              <a:buSzPts val="1000"/>
              <a:buFont typeface="Anaheim"/>
              <a:buChar char="●"/>
              <a:defRPr/>
            </a:lvl4pPr>
            <a:lvl5pPr lvl="4" algn="l">
              <a:lnSpc>
                <a:spcPct val="100000"/>
              </a:lnSpc>
              <a:spcBef>
                <a:spcPts val="0"/>
              </a:spcBef>
              <a:spcAft>
                <a:spcPts val="0"/>
              </a:spcAft>
              <a:buClr>
                <a:schemeClr val="lt1"/>
              </a:buClr>
              <a:buSzPts val="1000"/>
              <a:buFont typeface="Anaheim"/>
              <a:buChar char="○"/>
              <a:defRPr/>
            </a:lvl5pPr>
            <a:lvl6pPr lvl="5" algn="l">
              <a:lnSpc>
                <a:spcPct val="100000"/>
              </a:lnSpc>
              <a:spcBef>
                <a:spcPts val="0"/>
              </a:spcBef>
              <a:spcAft>
                <a:spcPts val="0"/>
              </a:spcAft>
              <a:buClr>
                <a:schemeClr val="lt1"/>
              </a:buClr>
              <a:buSzPts val="1000"/>
              <a:buFont typeface="Anaheim"/>
              <a:buChar char="■"/>
              <a:defRPr/>
            </a:lvl6pPr>
            <a:lvl7pPr lvl="6" algn="l">
              <a:lnSpc>
                <a:spcPct val="100000"/>
              </a:lnSpc>
              <a:spcBef>
                <a:spcPts val="0"/>
              </a:spcBef>
              <a:spcAft>
                <a:spcPts val="0"/>
              </a:spcAft>
              <a:buClr>
                <a:schemeClr val="lt1"/>
              </a:buClr>
              <a:buSzPts val="1000"/>
              <a:buFont typeface="Anaheim"/>
              <a:buChar char="●"/>
              <a:defRPr/>
            </a:lvl7pPr>
            <a:lvl8pPr lvl="7" algn="l">
              <a:lnSpc>
                <a:spcPct val="100000"/>
              </a:lnSpc>
              <a:spcBef>
                <a:spcPts val="0"/>
              </a:spcBef>
              <a:spcAft>
                <a:spcPts val="0"/>
              </a:spcAft>
              <a:buClr>
                <a:schemeClr val="lt1"/>
              </a:buClr>
              <a:buSzPts val="1000"/>
              <a:buFont typeface="Anaheim"/>
              <a:buChar char="○"/>
              <a:defRPr/>
            </a:lvl8pPr>
            <a:lvl9pPr lvl="8" algn="l">
              <a:lnSpc>
                <a:spcPct val="100000"/>
              </a:lnSpc>
              <a:spcBef>
                <a:spcPts val="0"/>
              </a:spcBef>
              <a:spcAft>
                <a:spcPts val="0"/>
              </a:spcAft>
              <a:buClr>
                <a:schemeClr val="lt1"/>
              </a:buClr>
              <a:buSzPts val="1000"/>
              <a:buFont typeface="Anaheim"/>
              <a:buChar char="■"/>
              <a:defRPr/>
            </a:lvl9pPr>
          </a:lstStyle>
          <a:p>
            <a:endParaRPr/>
          </a:p>
        </p:txBody>
      </p:sp>
    </p:spTree>
    <p:extLst>
      <p:ext uri="{BB962C8B-B14F-4D97-AF65-F5344CB8AC3E}">
        <p14:creationId xmlns:p14="http://schemas.microsoft.com/office/powerpoint/2010/main" val="16877798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024"/>
        <p:cNvGrpSpPr/>
        <p:nvPr/>
      </p:nvGrpSpPr>
      <p:grpSpPr>
        <a:xfrm>
          <a:off x="0" y="0"/>
          <a:ext cx="0" cy="0"/>
          <a:chOff x="0" y="0"/>
          <a:chExt cx="0" cy="0"/>
        </a:xfrm>
      </p:grpSpPr>
      <p:sp>
        <p:nvSpPr>
          <p:cNvPr id="1025" name="Google Shape;1025;p42"/>
          <p:cNvSpPr/>
          <p:nvPr/>
        </p:nvSpPr>
        <p:spPr>
          <a:xfrm rot="-4971949">
            <a:off x="-1978224" y="-993266"/>
            <a:ext cx="4547689" cy="4131091"/>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6" name="Google Shape;1026;p42"/>
          <p:cNvGrpSpPr/>
          <p:nvPr/>
        </p:nvGrpSpPr>
        <p:grpSpPr>
          <a:xfrm flipH="1">
            <a:off x="6866680" y="-80437"/>
            <a:ext cx="2277317" cy="5304377"/>
            <a:chOff x="224725" y="566950"/>
            <a:chExt cx="1850875" cy="4311100"/>
          </a:xfrm>
        </p:grpSpPr>
        <p:sp>
          <p:nvSpPr>
            <p:cNvPr id="1027" name="Google Shape;1027;p42"/>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42"/>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42"/>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42"/>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42"/>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42"/>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42"/>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42"/>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42"/>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42"/>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42"/>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42"/>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42"/>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42"/>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42"/>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42"/>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42"/>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42"/>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42"/>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42"/>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42"/>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42"/>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42"/>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42"/>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1" name="Google Shape;1051;p42"/>
          <p:cNvSpPr/>
          <p:nvPr/>
        </p:nvSpPr>
        <p:spPr>
          <a:xfrm rot="250550" flipH="1">
            <a:off x="838721" y="3110207"/>
            <a:ext cx="5950574" cy="3661047"/>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2"/>
          <p:cNvSpPr txBox="1">
            <a:spLocks noGrp="1"/>
          </p:cNvSpPr>
          <p:nvPr>
            <p:ph type="title"/>
          </p:nvPr>
        </p:nvSpPr>
        <p:spPr>
          <a:xfrm>
            <a:off x="713225" y="528150"/>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3" name="Google Shape;1053;p42"/>
          <p:cNvSpPr txBox="1">
            <a:spLocks noGrp="1"/>
          </p:cNvSpPr>
          <p:nvPr>
            <p:ph type="subTitle" idx="1"/>
          </p:nvPr>
        </p:nvSpPr>
        <p:spPr>
          <a:xfrm>
            <a:off x="713225" y="2027400"/>
            <a:ext cx="3402600" cy="108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674764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054"/>
        <p:cNvGrpSpPr/>
        <p:nvPr/>
      </p:nvGrpSpPr>
      <p:grpSpPr>
        <a:xfrm>
          <a:off x="0" y="0"/>
          <a:ext cx="0" cy="0"/>
          <a:chOff x="0" y="0"/>
          <a:chExt cx="0" cy="0"/>
        </a:xfrm>
      </p:grpSpPr>
      <p:grpSp>
        <p:nvGrpSpPr>
          <p:cNvPr id="1055" name="Google Shape;1055;p43"/>
          <p:cNvGrpSpPr/>
          <p:nvPr/>
        </p:nvGrpSpPr>
        <p:grpSpPr>
          <a:xfrm>
            <a:off x="4789681" y="3273165"/>
            <a:ext cx="2304462" cy="2293869"/>
            <a:chOff x="2414491" y="671177"/>
            <a:chExt cx="1830972" cy="1822411"/>
          </a:xfrm>
        </p:grpSpPr>
        <p:sp>
          <p:nvSpPr>
            <p:cNvPr id="1056" name="Google Shape;1056;p43"/>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43"/>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43"/>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3"/>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3"/>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3"/>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3"/>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43"/>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3"/>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3"/>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3"/>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43"/>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43"/>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3"/>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43"/>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43"/>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3"/>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3"/>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3"/>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43"/>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43"/>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43"/>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43"/>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43"/>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3"/>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43"/>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43"/>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3"/>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3"/>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3"/>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3"/>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3"/>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3"/>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3"/>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90" name="Google Shape;1090;p43"/>
          <p:cNvSpPr/>
          <p:nvPr/>
        </p:nvSpPr>
        <p:spPr>
          <a:xfrm rot="-919010">
            <a:off x="6732142" y="-371518"/>
            <a:ext cx="3397275" cy="3383189"/>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3"/>
          <p:cNvSpPr/>
          <p:nvPr/>
        </p:nvSpPr>
        <p:spPr>
          <a:xfrm rot="-5620636">
            <a:off x="-1100482" y="1591409"/>
            <a:ext cx="2991681" cy="287060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3"/>
          <p:cNvSpPr txBox="1">
            <a:spLocks noGrp="1"/>
          </p:cNvSpPr>
          <p:nvPr>
            <p:ph type="title"/>
          </p:nvPr>
        </p:nvSpPr>
        <p:spPr>
          <a:xfrm>
            <a:off x="713225" y="528150"/>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93" name="Google Shape;1093;p43"/>
          <p:cNvSpPr txBox="1">
            <a:spLocks noGrp="1"/>
          </p:cNvSpPr>
          <p:nvPr>
            <p:ph type="subTitle" idx="1"/>
          </p:nvPr>
        </p:nvSpPr>
        <p:spPr>
          <a:xfrm>
            <a:off x="5028175" y="2027400"/>
            <a:ext cx="3402600" cy="1088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626289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1094"/>
        <p:cNvGrpSpPr/>
        <p:nvPr/>
      </p:nvGrpSpPr>
      <p:grpSpPr>
        <a:xfrm>
          <a:off x="0" y="0"/>
          <a:ext cx="0" cy="0"/>
          <a:chOff x="0" y="0"/>
          <a:chExt cx="0" cy="0"/>
        </a:xfrm>
      </p:grpSpPr>
      <p:sp>
        <p:nvSpPr>
          <p:cNvPr id="1095" name="Google Shape;1095;p44"/>
          <p:cNvSpPr/>
          <p:nvPr/>
        </p:nvSpPr>
        <p:spPr>
          <a:xfrm>
            <a:off x="4260425" y="1957095"/>
            <a:ext cx="1774800" cy="1774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4"/>
          <p:cNvSpPr/>
          <p:nvPr/>
        </p:nvSpPr>
        <p:spPr>
          <a:xfrm rot="-4971949">
            <a:off x="6653151" y="1865359"/>
            <a:ext cx="4547689" cy="4131091"/>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4"/>
          <p:cNvSpPr/>
          <p:nvPr/>
        </p:nvSpPr>
        <p:spPr>
          <a:xfrm rot="7019959" flipH="1">
            <a:off x="-962142" y="-1327493"/>
            <a:ext cx="4047102" cy="2490011"/>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4"/>
          <p:cNvSpPr txBox="1">
            <a:spLocks noGrp="1"/>
          </p:cNvSpPr>
          <p:nvPr>
            <p:ph type="title"/>
          </p:nvPr>
        </p:nvSpPr>
        <p:spPr>
          <a:xfrm>
            <a:off x="713225" y="528150"/>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99" name="Google Shape;1099;p44"/>
          <p:cNvSpPr txBox="1">
            <a:spLocks noGrp="1"/>
          </p:cNvSpPr>
          <p:nvPr>
            <p:ph type="subTitle" idx="1"/>
          </p:nvPr>
        </p:nvSpPr>
        <p:spPr>
          <a:xfrm>
            <a:off x="713225" y="2027400"/>
            <a:ext cx="3402600" cy="108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394493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1100"/>
        <p:cNvGrpSpPr/>
        <p:nvPr/>
      </p:nvGrpSpPr>
      <p:grpSpPr>
        <a:xfrm>
          <a:off x="0" y="0"/>
          <a:ext cx="0" cy="0"/>
          <a:chOff x="0" y="0"/>
          <a:chExt cx="0" cy="0"/>
        </a:xfrm>
      </p:grpSpPr>
      <p:sp>
        <p:nvSpPr>
          <p:cNvPr id="1101" name="Google Shape;1101;p45"/>
          <p:cNvSpPr/>
          <p:nvPr/>
        </p:nvSpPr>
        <p:spPr>
          <a:xfrm rot="-4971949">
            <a:off x="6499451" y="687059"/>
            <a:ext cx="4547689" cy="4131091"/>
          </a:xfrm>
          <a:custGeom>
            <a:avLst/>
            <a:gdLst/>
            <a:ahLst/>
            <a:cxnLst/>
            <a:rect l="l" t="t" r="r" b="b"/>
            <a:pathLst>
              <a:path w="65181" h="59210" extrusionOk="0">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5"/>
          <p:cNvSpPr/>
          <p:nvPr/>
        </p:nvSpPr>
        <p:spPr>
          <a:xfrm rot="9475593">
            <a:off x="-1974692" y="-446043"/>
            <a:ext cx="4047145" cy="2489914"/>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5"/>
          <p:cNvSpPr txBox="1">
            <a:spLocks noGrp="1"/>
          </p:cNvSpPr>
          <p:nvPr>
            <p:ph type="title"/>
          </p:nvPr>
        </p:nvSpPr>
        <p:spPr>
          <a:xfrm>
            <a:off x="713225" y="528150"/>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04" name="Google Shape;1104;p45"/>
          <p:cNvSpPr txBox="1">
            <a:spLocks noGrp="1"/>
          </p:cNvSpPr>
          <p:nvPr>
            <p:ph type="subTitle" idx="1"/>
          </p:nvPr>
        </p:nvSpPr>
        <p:spPr>
          <a:xfrm>
            <a:off x="713225" y="1168075"/>
            <a:ext cx="6264300" cy="343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Char char="●"/>
              <a:defRPr sz="1600"/>
            </a:lvl1pPr>
            <a:lvl2pPr lvl="1" algn="l">
              <a:lnSpc>
                <a:spcPct val="100000"/>
              </a:lnSpc>
              <a:spcBef>
                <a:spcPts val="0"/>
              </a:spcBef>
              <a:spcAft>
                <a:spcPts val="0"/>
              </a:spcAft>
              <a:buClr>
                <a:schemeClr val="lt1"/>
              </a:buClr>
              <a:buSzPts val="1000"/>
              <a:buFont typeface="Anaheim"/>
              <a:buChar char="○"/>
              <a:defRPr/>
            </a:lvl2pPr>
            <a:lvl3pPr lvl="2" algn="l">
              <a:lnSpc>
                <a:spcPct val="100000"/>
              </a:lnSpc>
              <a:spcBef>
                <a:spcPts val="0"/>
              </a:spcBef>
              <a:spcAft>
                <a:spcPts val="0"/>
              </a:spcAft>
              <a:buClr>
                <a:schemeClr val="lt1"/>
              </a:buClr>
              <a:buSzPts val="1000"/>
              <a:buFont typeface="Anaheim"/>
              <a:buChar char="■"/>
              <a:defRPr/>
            </a:lvl3pPr>
            <a:lvl4pPr lvl="3" algn="l">
              <a:lnSpc>
                <a:spcPct val="100000"/>
              </a:lnSpc>
              <a:spcBef>
                <a:spcPts val="0"/>
              </a:spcBef>
              <a:spcAft>
                <a:spcPts val="0"/>
              </a:spcAft>
              <a:buClr>
                <a:schemeClr val="lt1"/>
              </a:buClr>
              <a:buSzPts val="1000"/>
              <a:buFont typeface="Anaheim"/>
              <a:buChar char="●"/>
              <a:defRPr/>
            </a:lvl4pPr>
            <a:lvl5pPr lvl="4" algn="l">
              <a:lnSpc>
                <a:spcPct val="100000"/>
              </a:lnSpc>
              <a:spcBef>
                <a:spcPts val="0"/>
              </a:spcBef>
              <a:spcAft>
                <a:spcPts val="0"/>
              </a:spcAft>
              <a:buClr>
                <a:schemeClr val="lt1"/>
              </a:buClr>
              <a:buSzPts val="1000"/>
              <a:buFont typeface="Anaheim"/>
              <a:buChar char="○"/>
              <a:defRPr/>
            </a:lvl5pPr>
            <a:lvl6pPr lvl="5" algn="l">
              <a:lnSpc>
                <a:spcPct val="100000"/>
              </a:lnSpc>
              <a:spcBef>
                <a:spcPts val="0"/>
              </a:spcBef>
              <a:spcAft>
                <a:spcPts val="0"/>
              </a:spcAft>
              <a:buClr>
                <a:schemeClr val="lt1"/>
              </a:buClr>
              <a:buSzPts val="1000"/>
              <a:buFont typeface="Anaheim"/>
              <a:buChar char="■"/>
              <a:defRPr/>
            </a:lvl6pPr>
            <a:lvl7pPr lvl="6" algn="l">
              <a:lnSpc>
                <a:spcPct val="100000"/>
              </a:lnSpc>
              <a:spcBef>
                <a:spcPts val="0"/>
              </a:spcBef>
              <a:spcAft>
                <a:spcPts val="0"/>
              </a:spcAft>
              <a:buClr>
                <a:schemeClr val="lt1"/>
              </a:buClr>
              <a:buSzPts val="1000"/>
              <a:buFont typeface="Anaheim"/>
              <a:buChar char="●"/>
              <a:defRPr/>
            </a:lvl7pPr>
            <a:lvl8pPr lvl="7" algn="l">
              <a:lnSpc>
                <a:spcPct val="100000"/>
              </a:lnSpc>
              <a:spcBef>
                <a:spcPts val="0"/>
              </a:spcBef>
              <a:spcAft>
                <a:spcPts val="0"/>
              </a:spcAft>
              <a:buClr>
                <a:schemeClr val="lt1"/>
              </a:buClr>
              <a:buSzPts val="1000"/>
              <a:buFont typeface="Anaheim"/>
              <a:buChar char="○"/>
              <a:defRPr/>
            </a:lvl8pPr>
            <a:lvl9pPr lvl="8" algn="l">
              <a:lnSpc>
                <a:spcPct val="100000"/>
              </a:lnSpc>
              <a:spcBef>
                <a:spcPts val="0"/>
              </a:spcBef>
              <a:spcAft>
                <a:spcPts val="0"/>
              </a:spcAft>
              <a:buClr>
                <a:schemeClr val="lt1"/>
              </a:buClr>
              <a:buSzPts val="1000"/>
              <a:buFont typeface="Anaheim"/>
              <a:buChar char="■"/>
              <a:defRPr/>
            </a:lvl9pPr>
          </a:lstStyle>
          <a:p>
            <a:endParaRPr/>
          </a:p>
        </p:txBody>
      </p:sp>
    </p:spTree>
    <p:extLst>
      <p:ext uri="{BB962C8B-B14F-4D97-AF65-F5344CB8AC3E}">
        <p14:creationId xmlns:p14="http://schemas.microsoft.com/office/powerpoint/2010/main" val="9241822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1105"/>
        <p:cNvGrpSpPr/>
        <p:nvPr/>
      </p:nvGrpSpPr>
      <p:grpSpPr>
        <a:xfrm>
          <a:off x="0" y="0"/>
          <a:ext cx="0" cy="0"/>
          <a:chOff x="0" y="0"/>
          <a:chExt cx="0" cy="0"/>
        </a:xfrm>
      </p:grpSpPr>
      <p:sp>
        <p:nvSpPr>
          <p:cNvPr id="1106" name="Google Shape;1106;p46"/>
          <p:cNvSpPr/>
          <p:nvPr/>
        </p:nvSpPr>
        <p:spPr>
          <a:xfrm rot="-5400000" flipH="1">
            <a:off x="6051628" y="1691784"/>
            <a:ext cx="4906632" cy="3196913"/>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6"/>
          <p:cNvSpPr/>
          <p:nvPr/>
        </p:nvSpPr>
        <p:spPr>
          <a:xfrm>
            <a:off x="-749900" y="3073920"/>
            <a:ext cx="1774800" cy="17748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08" name="Google Shape;1108;p46"/>
          <p:cNvGrpSpPr/>
          <p:nvPr/>
        </p:nvGrpSpPr>
        <p:grpSpPr>
          <a:xfrm rot="10800000">
            <a:off x="6204525" y="1244394"/>
            <a:ext cx="1696762" cy="1688828"/>
            <a:chOff x="2414491" y="671177"/>
            <a:chExt cx="1830972" cy="1822411"/>
          </a:xfrm>
        </p:grpSpPr>
        <p:sp>
          <p:nvSpPr>
            <p:cNvPr id="1109" name="Google Shape;1109;p46"/>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6"/>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46"/>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6"/>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6"/>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6"/>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6"/>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6"/>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46"/>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46"/>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6"/>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6"/>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6"/>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6"/>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6"/>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6"/>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6"/>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46"/>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6"/>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6"/>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6"/>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6"/>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6"/>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6"/>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6"/>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6"/>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46"/>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6"/>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46"/>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46"/>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46"/>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46"/>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46"/>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46"/>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3" name="Google Shape;1143;p46"/>
          <p:cNvSpPr txBox="1">
            <a:spLocks noGrp="1"/>
          </p:cNvSpPr>
          <p:nvPr>
            <p:ph type="title"/>
          </p:nvPr>
        </p:nvSpPr>
        <p:spPr>
          <a:xfrm>
            <a:off x="713225" y="528150"/>
            <a:ext cx="7717500" cy="541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400"/>
              <a:buNone/>
              <a:defRPr>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44" name="Google Shape;1144;p46"/>
          <p:cNvSpPr txBox="1">
            <a:spLocks noGrp="1"/>
          </p:cNvSpPr>
          <p:nvPr>
            <p:ph type="subTitle" idx="1"/>
          </p:nvPr>
        </p:nvSpPr>
        <p:spPr>
          <a:xfrm>
            <a:off x="713225" y="1168075"/>
            <a:ext cx="6028800" cy="3431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Char char="●"/>
              <a:defRPr sz="1600"/>
            </a:lvl1pPr>
            <a:lvl2pPr lvl="1" algn="l">
              <a:lnSpc>
                <a:spcPct val="100000"/>
              </a:lnSpc>
              <a:spcBef>
                <a:spcPts val="0"/>
              </a:spcBef>
              <a:spcAft>
                <a:spcPts val="0"/>
              </a:spcAft>
              <a:buClr>
                <a:schemeClr val="lt1"/>
              </a:buClr>
              <a:buSzPts val="1000"/>
              <a:buFont typeface="Anaheim"/>
              <a:buChar char="○"/>
              <a:defRPr/>
            </a:lvl2pPr>
            <a:lvl3pPr lvl="2" algn="l">
              <a:lnSpc>
                <a:spcPct val="100000"/>
              </a:lnSpc>
              <a:spcBef>
                <a:spcPts val="0"/>
              </a:spcBef>
              <a:spcAft>
                <a:spcPts val="0"/>
              </a:spcAft>
              <a:buClr>
                <a:schemeClr val="lt1"/>
              </a:buClr>
              <a:buSzPts val="1000"/>
              <a:buFont typeface="Anaheim"/>
              <a:buChar char="■"/>
              <a:defRPr/>
            </a:lvl3pPr>
            <a:lvl4pPr lvl="3" algn="l">
              <a:lnSpc>
                <a:spcPct val="100000"/>
              </a:lnSpc>
              <a:spcBef>
                <a:spcPts val="0"/>
              </a:spcBef>
              <a:spcAft>
                <a:spcPts val="0"/>
              </a:spcAft>
              <a:buClr>
                <a:schemeClr val="lt1"/>
              </a:buClr>
              <a:buSzPts val="1000"/>
              <a:buFont typeface="Anaheim"/>
              <a:buChar char="●"/>
              <a:defRPr/>
            </a:lvl4pPr>
            <a:lvl5pPr lvl="4" algn="l">
              <a:lnSpc>
                <a:spcPct val="100000"/>
              </a:lnSpc>
              <a:spcBef>
                <a:spcPts val="0"/>
              </a:spcBef>
              <a:spcAft>
                <a:spcPts val="0"/>
              </a:spcAft>
              <a:buClr>
                <a:schemeClr val="lt1"/>
              </a:buClr>
              <a:buSzPts val="1000"/>
              <a:buFont typeface="Anaheim"/>
              <a:buChar char="○"/>
              <a:defRPr/>
            </a:lvl5pPr>
            <a:lvl6pPr lvl="5" algn="l">
              <a:lnSpc>
                <a:spcPct val="100000"/>
              </a:lnSpc>
              <a:spcBef>
                <a:spcPts val="0"/>
              </a:spcBef>
              <a:spcAft>
                <a:spcPts val="0"/>
              </a:spcAft>
              <a:buClr>
                <a:schemeClr val="lt1"/>
              </a:buClr>
              <a:buSzPts val="1000"/>
              <a:buFont typeface="Anaheim"/>
              <a:buChar char="■"/>
              <a:defRPr/>
            </a:lvl6pPr>
            <a:lvl7pPr lvl="6" algn="l">
              <a:lnSpc>
                <a:spcPct val="100000"/>
              </a:lnSpc>
              <a:spcBef>
                <a:spcPts val="0"/>
              </a:spcBef>
              <a:spcAft>
                <a:spcPts val="0"/>
              </a:spcAft>
              <a:buClr>
                <a:schemeClr val="lt1"/>
              </a:buClr>
              <a:buSzPts val="1000"/>
              <a:buFont typeface="Anaheim"/>
              <a:buChar char="●"/>
              <a:defRPr/>
            </a:lvl7pPr>
            <a:lvl8pPr lvl="7" algn="l">
              <a:lnSpc>
                <a:spcPct val="100000"/>
              </a:lnSpc>
              <a:spcBef>
                <a:spcPts val="0"/>
              </a:spcBef>
              <a:spcAft>
                <a:spcPts val="0"/>
              </a:spcAft>
              <a:buClr>
                <a:schemeClr val="lt1"/>
              </a:buClr>
              <a:buSzPts val="1000"/>
              <a:buFont typeface="Anaheim"/>
              <a:buChar char="○"/>
              <a:defRPr/>
            </a:lvl8pPr>
            <a:lvl9pPr lvl="8" algn="l">
              <a:lnSpc>
                <a:spcPct val="100000"/>
              </a:lnSpc>
              <a:spcBef>
                <a:spcPts val="0"/>
              </a:spcBef>
              <a:spcAft>
                <a:spcPts val="0"/>
              </a:spcAft>
              <a:buClr>
                <a:schemeClr val="lt1"/>
              </a:buClr>
              <a:buSzPts val="1000"/>
              <a:buFont typeface="Anaheim"/>
              <a:buChar char="■"/>
              <a:defRPr/>
            </a:lvl9pPr>
          </a:lstStyle>
          <a:p>
            <a:endParaRPr/>
          </a:p>
        </p:txBody>
      </p:sp>
    </p:spTree>
    <p:extLst>
      <p:ext uri="{BB962C8B-B14F-4D97-AF65-F5344CB8AC3E}">
        <p14:creationId xmlns:p14="http://schemas.microsoft.com/office/powerpoint/2010/main" val="17342752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145"/>
        <p:cNvGrpSpPr/>
        <p:nvPr/>
      </p:nvGrpSpPr>
      <p:grpSpPr>
        <a:xfrm>
          <a:off x="0" y="0"/>
          <a:ext cx="0" cy="0"/>
          <a:chOff x="0" y="0"/>
          <a:chExt cx="0" cy="0"/>
        </a:xfrm>
      </p:grpSpPr>
      <p:sp>
        <p:nvSpPr>
          <p:cNvPr id="1146" name="Google Shape;1146;p47"/>
          <p:cNvSpPr/>
          <p:nvPr/>
        </p:nvSpPr>
        <p:spPr>
          <a:xfrm rot="5716307" flipH="1">
            <a:off x="3128705" y="-17310"/>
            <a:ext cx="3009510" cy="5911593"/>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47"/>
          <p:cNvSpPr/>
          <p:nvPr/>
        </p:nvSpPr>
        <p:spPr>
          <a:xfrm rot="-1408952">
            <a:off x="7059844" y="-1532057"/>
            <a:ext cx="3561578" cy="4437875"/>
          </a:xfrm>
          <a:custGeom>
            <a:avLst/>
            <a:gdLst/>
            <a:ahLst/>
            <a:cxnLst/>
            <a:rect l="l" t="t" r="r" b="b"/>
            <a:pathLst>
              <a:path w="15146" h="21250" extrusionOk="0">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7"/>
          <p:cNvSpPr/>
          <p:nvPr/>
        </p:nvSpPr>
        <p:spPr>
          <a:xfrm rot="10800000">
            <a:off x="797253" y="2885987"/>
            <a:ext cx="1774800" cy="17748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49" name="Google Shape;1149;p47"/>
          <p:cNvGrpSpPr/>
          <p:nvPr/>
        </p:nvGrpSpPr>
        <p:grpSpPr>
          <a:xfrm rot="10800000">
            <a:off x="162225" y="2264369"/>
            <a:ext cx="1696762" cy="1688828"/>
            <a:chOff x="2414491" y="671177"/>
            <a:chExt cx="1830972" cy="1822411"/>
          </a:xfrm>
        </p:grpSpPr>
        <p:sp>
          <p:nvSpPr>
            <p:cNvPr id="1150" name="Google Shape;1150;p47"/>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47"/>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7"/>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7"/>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47"/>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47"/>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47"/>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47"/>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47"/>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47"/>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47"/>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47"/>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47"/>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47"/>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47"/>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47"/>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47"/>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47"/>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7"/>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7"/>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7"/>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47"/>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47"/>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47"/>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47"/>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47"/>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47"/>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47"/>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47"/>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47"/>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47"/>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47"/>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47"/>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7"/>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4" name="Google Shape;1184;p47"/>
          <p:cNvSpPr/>
          <p:nvPr/>
        </p:nvSpPr>
        <p:spPr>
          <a:xfrm rot="8100000">
            <a:off x="371399" y="-1150417"/>
            <a:ext cx="1938844" cy="3305623"/>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47"/>
          <p:cNvSpPr txBox="1">
            <a:spLocks noGrp="1"/>
          </p:cNvSpPr>
          <p:nvPr>
            <p:ph type="title"/>
          </p:nvPr>
        </p:nvSpPr>
        <p:spPr>
          <a:xfrm>
            <a:off x="2572050" y="539888"/>
            <a:ext cx="3999900" cy="106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7700">
                <a:solidFill>
                  <a:schemeClr val="accent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86" name="Google Shape;1186;p47"/>
          <p:cNvSpPr txBox="1">
            <a:spLocks noGrp="1"/>
          </p:cNvSpPr>
          <p:nvPr>
            <p:ph type="subTitle" idx="1"/>
          </p:nvPr>
        </p:nvSpPr>
        <p:spPr>
          <a:xfrm>
            <a:off x="2572050" y="1652263"/>
            <a:ext cx="3999900" cy="838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Font typeface="Anaheim"/>
              <a:buChar char="●"/>
              <a:defRPr sz="1600"/>
            </a:lvl1pPr>
            <a:lvl2pPr lvl="1" algn="l">
              <a:lnSpc>
                <a:spcPct val="100000"/>
              </a:lnSpc>
              <a:spcBef>
                <a:spcPts val="0"/>
              </a:spcBef>
              <a:spcAft>
                <a:spcPts val="0"/>
              </a:spcAft>
              <a:buClr>
                <a:schemeClr val="lt1"/>
              </a:buClr>
              <a:buSzPts val="1000"/>
              <a:buFont typeface="Anaheim"/>
              <a:buChar char="○"/>
              <a:defRPr/>
            </a:lvl2pPr>
            <a:lvl3pPr lvl="2" algn="l">
              <a:lnSpc>
                <a:spcPct val="100000"/>
              </a:lnSpc>
              <a:spcBef>
                <a:spcPts val="0"/>
              </a:spcBef>
              <a:spcAft>
                <a:spcPts val="0"/>
              </a:spcAft>
              <a:buClr>
                <a:schemeClr val="lt1"/>
              </a:buClr>
              <a:buSzPts val="1000"/>
              <a:buFont typeface="Anaheim"/>
              <a:buChar char="■"/>
              <a:defRPr/>
            </a:lvl3pPr>
            <a:lvl4pPr lvl="3" algn="l">
              <a:lnSpc>
                <a:spcPct val="100000"/>
              </a:lnSpc>
              <a:spcBef>
                <a:spcPts val="0"/>
              </a:spcBef>
              <a:spcAft>
                <a:spcPts val="0"/>
              </a:spcAft>
              <a:buClr>
                <a:schemeClr val="lt1"/>
              </a:buClr>
              <a:buSzPts val="1000"/>
              <a:buFont typeface="Anaheim"/>
              <a:buChar char="●"/>
              <a:defRPr/>
            </a:lvl4pPr>
            <a:lvl5pPr lvl="4" algn="l">
              <a:lnSpc>
                <a:spcPct val="100000"/>
              </a:lnSpc>
              <a:spcBef>
                <a:spcPts val="0"/>
              </a:spcBef>
              <a:spcAft>
                <a:spcPts val="0"/>
              </a:spcAft>
              <a:buClr>
                <a:schemeClr val="lt1"/>
              </a:buClr>
              <a:buSzPts val="1000"/>
              <a:buFont typeface="Anaheim"/>
              <a:buChar char="○"/>
              <a:defRPr/>
            </a:lvl5pPr>
            <a:lvl6pPr lvl="5" algn="l">
              <a:lnSpc>
                <a:spcPct val="100000"/>
              </a:lnSpc>
              <a:spcBef>
                <a:spcPts val="0"/>
              </a:spcBef>
              <a:spcAft>
                <a:spcPts val="0"/>
              </a:spcAft>
              <a:buClr>
                <a:schemeClr val="lt1"/>
              </a:buClr>
              <a:buSzPts val="1000"/>
              <a:buFont typeface="Anaheim"/>
              <a:buChar char="■"/>
              <a:defRPr/>
            </a:lvl6pPr>
            <a:lvl7pPr lvl="6" algn="l">
              <a:lnSpc>
                <a:spcPct val="100000"/>
              </a:lnSpc>
              <a:spcBef>
                <a:spcPts val="0"/>
              </a:spcBef>
              <a:spcAft>
                <a:spcPts val="0"/>
              </a:spcAft>
              <a:buClr>
                <a:schemeClr val="lt1"/>
              </a:buClr>
              <a:buSzPts val="1000"/>
              <a:buFont typeface="Anaheim"/>
              <a:buChar char="●"/>
              <a:defRPr/>
            </a:lvl7pPr>
            <a:lvl8pPr lvl="7" algn="l">
              <a:lnSpc>
                <a:spcPct val="100000"/>
              </a:lnSpc>
              <a:spcBef>
                <a:spcPts val="0"/>
              </a:spcBef>
              <a:spcAft>
                <a:spcPts val="0"/>
              </a:spcAft>
              <a:buClr>
                <a:schemeClr val="lt1"/>
              </a:buClr>
              <a:buSzPts val="1000"/>
              <a:buFont typeface="Anaheim"/>
              <a:buChar char="○"/>
              <a:defRPr/>
            </a:lvl8pPr>
            <a:lvl9pPr lvl="8" algn="l">
              <a:lnSpc>
                <a:spcPct val="100000"/>
              </a:lnSpc>
              <a:spcBef>
                <a:spcPts val="0"/>
              </a:spcBef>
              <a:spcAft>
                <a:spcPts val="0"/>
              </a:spcAft>
              <a:buClr>
                <a:schemeClr val="lt1"/>
              </a:buClr>
              <a:buSzPts val="1000"/>
              <a:buFont typeface="Anaheim"/>
              <a:buChar char="■"/>
              <a:defRPr/>
            </a:lvl9pPr>
          </a:lstStyle>
          <a:p>
            <a:endParaRPr/>
          </a:p>
        </p:txBody>
      </p:sp>
      <p:sp>
        <p:nvSpPr>
          <p:cNvPr id="1187" name="Google Shape;1187;p47"/>
          <p:cNvSpPr txBox="1"/>
          <p:nvPr/>
        </p:nvSpPr>
        <p:spPr>
          <a:xfrm>
            <a:off x="2720550" y="3431613"/>
            <a:ext cx="37029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200"/>
              <a:buFont typeface="Arial"/>
              <a:buNone/>
            </a:pPr>
            <a:r>
              <a:rPr lang="zh-TW" sz="1200" b="0" i="0" u="none" strike="noStrike" cap="none">
                <a:solidFill>
                  <a:schemeClr val="accent2"/>
                </a:solidFill>
                <a:latin typeface="Manjari"/>
                <a:ea typeface="Manjari"/>
                <a:cs typeface="Manjari"/>
                <a:sym typeface="Manjari"/>
              </a:rPr>
              <a:t>CREDITS: This presentation template was created by </a:t>
            </a:r>
            <a:r>
              <a:rPr lang="zh-TW" sz="1200" b="1" i="0" u="none" strike="noStrike" cap="none">
                <a:solidFill>
                  <a:schemeClr val="hlink"/>
                </a:solidFill>
                <a:uFill>
                  <a:noFill/>
                </a:uFill>
                <a:latin typeface="Manjari"/>
                <a:ea typeface="Manjari"/>
                <a:cs typeface="Manjari"/>
                <a:sym typeface="Manjari"/>
                <a:hlinkClick r:id="rId2"/>
              </a:rPr>
              <a:t>Slidesgo</a:t>
            </a:r>
            <a:r>
              <a:rPr lang="zh-TW" sz="1200" b="0" i="0" u="none" strike="noStrike" cap="none">
                <a:solidFill>
                  <a:schemeClr val="accent2"/>
                </a:solidFill>
                <a:latin typeface="Manjari"/>
                <a:ea typeface="Manjari"/>
                <a:cs typeface="Manjari"/>
                <a:sym typeface="Manjari"/>
              </a:rPr>
              <a:t>, including icons by </a:t>
            </a:r>
            <a:r>
              <a:rPr lang="zh-TW" sz="1200" b="1" i="0" u="none" strike="noStrike" cap="none">
                <a:solidFill>
                  <a:schemeClr val="hlink"/>
                </a:solidFill>
                <a:uFill>
                  <a:noFill/>
                </a:uFill>
                <a:latin typeface="Manjari"/>
                <a:ea typeface="Manjari"/>
                <a:cs typeface="Manjari"/>
                <a:sym typeface="Manjari"/>
                <a:hlinkClick r:id="rId3"/>
              </a:rPr>
              <a:t>Flaticon</a:t>
            </a:r>
            <a:r>
              <a:rPr lang="zh-TW" sz="1200" b="0" i="0" u="none" strike="noStrike" cap="none">
                <a:solidFill>
                  <a:schemeClr val="accent2"/>
                </a:solidFill>
                <a:latin typeface="Manjari"/>
                <a:ea typeface="Manjari"/>
                <a:cs typeface="Manjari"/>
                <a:sym typeface="Manjari"/>
              </a:rPr>
              <a:t>, infographics &amp; images by </a:t>
            </a:r>
            <a:r>
              <a:rPr lang="zh-TW" sz="1200" b="1" i="0" u="none" strike="noStrike" cap="none">
                <a:solidFill>
                  <a:schemeClr val="hlink"/>
                </a:solidFill>
                <a:uFill>
                  <a:noFill/>
                </a:uFill>
                <a:latin typeface="Manjari"/>
                <a:ea typeface="Manjari"/>
                <a:cs typeface="Manjari"/>
                <a:sym typeface="Manjari"/>
                <a:hlinkClick r:id="rId4"/>
              </a:rPr>
              <a:t>Freepik</a:t>
            </a:r>
            <a:r>
              <a:rPr lang="zh-TW" sz="1200" b="0" i="0" u="none" strike="noStrike" cap="none">
                <a:solidFill>
                  <a:schemeClr val="accent2"/>
                </a:solidFill>
                <a:latin typeface="Manjari"/>
                <a:ea typeface="Manjari"/>
                <a:cs typeface="Manjari"/>
                <a:sym typeface="Manjari"/>
              </a:rPr>
              <a:t> </a:t>
            </a:r>
            <a:endParaRPr sz="1200" b="0" i="0" u="none" strike="noStrike" cap="none">
              <a:solidFill>
                <a:schemeClr val="accent2"/>
              </a:solidFill>
              <a:latin typeface="Manjari"/>
              <a:ea typeface="Manjari"/>
              <a:cs typeface="Manjari"/>
              <a:sym typeface="Manjari"/>
            </a:endParaRPr>
          </a:p>
        </p:txBody>
      </p:sp>
    </p:spTree>
    <p:extLst>
      <p:ext uri="{BB962C8B-B14F-4D97-AF65-F5344CB8AC3E}">
        <p14:creationId xmlns:p14="http://schemas.microsoft.com/office/powerpoint/2010/main" val="2574764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188"/>
        <p:cNvGrpSpPr/>
        <p:nvPr/>
      </p:nvGrpSpPr>
      <p:grpSpPr>
        <a:xfrm>
          <a:off x="0" y="0"/>
          <a:ext cx="0" cy="0"/>
          <a:chOff x="0" y="0"/>
          <a:chExt cx="0" cy="0"/>
        </a:xfrm>
      </p:grpSpPr>
      <p:sp>
        <p:nvSpPr>
          <p:cNvPr id="1189" name="Google Shape;1189;p48"/>
          <p:cNvSpPr/>
          <p:nvPr/>
        </p:nvSpPr>
        <p:spPr>
          <a:xfrm rot="288678" flipH="1">
            <a:off x="-1270449" y="553333"/>
            <a:ext cx="4658411" cy="4765187"/>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8"/>
          <p:cNvSpPr/>
          <p:nvPr/>
        </p:nvSpPr>
        <p:spPr>
          <a:xfrm>
            <a:off x="1334050" y="1127073"/>
            <a:ext cx="1522302" cy="1342795"/>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91" name="Google Shape;1191;p48"/>
          <p:cNvGrpSpPr/>
          <p:nvPr/>
        </p:nvGrpSpPr>
        <p:grpSpPr>
          <a:xfrm>
            <a:off x="5119018" y="713081"/>
            <a:ext cx="2270935" cy="2260335"/>
            <a:chOff x="6762468" y="1386456"/>
            <a:chExt cx="2270935" cy="2260335"/>
          </a:xfrm>
        </p:grpSpPr>
        <p:sp>
          <p:nvSpPr>
            <p:cNvPr id="1192" name="Google Shape;1192;p48"/>
            <p:cNvSpPr/>
            <p:nvPr/>
          </p:nvSpPr>
          <p:spPr>
            <a:xfrm>
              <a:off x="6762468" y="1386456"/>
              <a:ext cx="2270935" cy="2260292"/>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8"/>
            <p:cNvSpPr/>
            <p:nvPr/>
          </p:nvSpPr>
          <p:spPr>
            <a:xfrm>
              <a:off x="7236329" y="1587480"/>
              <a:ext cx="12035" cy="935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8"/>
            <p:cNvSpPr/>
            <p:nvPr/>
          </p:nvSpPr>
          <p:spPr>
            <a:xfrm>
              <a:off x="7364144" y="1394464"/>
              <a:ext cx="356781" cy="300882"/>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8"/>
            <p:cNvSpPr/>
            <p:nvPr/>
          </p:nvSpPr>
          <p:spPr>
            <a:xfrm>
              <a:off x="7836713" y="1386456"/>
              <a:ext cx="358124" cy="308889"/>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48"/>
            <p:cNvSpPr/>
            <p:nvPr/>
          </p:nvSpPr>
          <p:spPr>
            <a:xfrm>
              <a:off x="8310574" y="1516908"/>
              <a:ext cx="135819" cy="79920"/>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48"/>
            <p:cNvSpPr/>
            <p:nvPr/>
          </p:nvSpPr>
          <p:spPr>
            <a:xfrm>
              <a:off x="8484940" y="1543565"/>
              <a:ext cx="8057" cy="151784"/>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48"/>
            <p:cNvSpPr/>
            <p:nvPr/>
          </p:nvSpPr>
          <p:spPr>
            <a:xfrm>
              <a:off x="6838311" y="2099984"/>
              <a:ext cx="2735" cy="537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48"/>
            <p:cNvSpPr/>
            <p:nvPr/>
          </p:nvSpPr>
          <p:spPr>
            <a:xfrm>
              <a:off x="7012727" y="1801781"/>
              <a:ext cx="2686" cy="273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48"/>
            <p:cNvSpPr/>
            <p:nvPr/>
          </p:nvSpPr>
          <p:spPr>
            <a:xfrm>
              <a:off x="6912862" y="1942876"/>
              <a:ext cx="102548" cy="63956"/>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8"/>
            <p:cNvSpPr/>
            <p:nvPr/>
          </p:nvSpPr>
          <p:spPr>
            <a:xfrm>
              <a:off x="7131192" y="1696645"/>
              <a:ext cx="356781" cy="408702"/>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8"/>
            <p:cNvSpPr/>
            <p:nvPr/>
          </p:nvSpPr>
          <p:spPr>
            <a:xfrm>
              <a:off x="7603761" y="1696645"/>
              <a:ext cx="358124" cy="40735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8"/>
            <p:cNvSpPr/>
            <p:nvPr/>
          </p:nvSpPr>
          <p:spPr>
            <a:xfrm>
              <a:off x="8077622" y="1696645"/>
              <a:ext cx="356781" cy="40735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48"/>
            <p:cNvSpPr/>
            <p:nvPr/>
          </p:nvSpPr>
          <p:spPr>
            <a:xfrm>
              <a:off x="8550190" y="1736581"/>
              <a:ext cx="356781" cy="367424"/>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48"/>
            <p:cNvSpPr/>
            <p:nvPr/>
          </p:nvSpPr>
          <p:spPr>
            <a:xfrm>
              <a:off x="6891576" y="2115948"/>
              <a:ext cx="356781" cy="40735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48"/>
            <p:cNvSpPr/>
            <p:nvPr/>
          </p:nvSpPr>
          <p:spPr>
            <a:xfrm>
              <a:off x="7364144" y="2115948"/>
              <a:ext cx="356781" cy="40735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8"/>
            <p:cNvSpPr/>
            <p:nvPr/>
          </p:nvSpPr>
          <p:spPr>
            <a:xfrm>
              <a:off x="7836713" y="2115948"/>
              <a:ext cx="358124" cy="40735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8"/>
            <p:cNvSpPr/>
            <p:nvPr/>
          </p:nvSpPr>
          <p:spPr>
            <a:xfrm>
              <a:off x="8310574" y="2114606"/>
              <a:ext cx="356781" cy="408702"/>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48"/>
            <p:cNvSpPr/>
            <p:nvPr/>
          </p:nvSpPr>
          <p:spPr>
            <a:xfrm>
              <a:off x="8783142" y="2114606"/>
              <a:ext cx="239661" cy="408702"/>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8"/>
            <p:cNvSpPr/>
            <p:nvPr/>
          </p:nvSpPr>
          <p:spPr>
            <a:xfrm>
              <a:off x="6773111" y="2511280"/>
              <a:ext cx="242297" cy="40735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48"/>
            <p:cNvSpPr/>
            <p:nvPr/>
          </p:nvSpPr>
          <p:spPr>
            <a:xfrm>
              <a:off x="7131192" y="2511280"/>
              <a:ext cx="356781" cy="40735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48"/>
            <p:cNvSpPr/>
            <p:nvPr/>
          </p:nvSpPr>
          <p:spPr>
            <a:xfrm>
              <a:off x="7603761" y="2511280"/>
              <a:ext cx="358124" cy="40735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48"/>
            <p:cNvSpPr/>
            <p:nvPr/>
          </p:nvSpPr>
          <p:spPr>
            <a:xfrm>
              <a:off x="8077622" y="2511280"/>
              <a:ext cx="356781" cy="40735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48"/>
            <p:cNvSpPr/>
            <p:nvPr/>
          </p:nvSpPr>
          <p:spPr>
            <a:xfrm>
              <a:off x="8550190" y="2511280"/>
              <a:ext cx="356781" cy="40735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48"/>
            <p:cNvSpPr/>
            <p:nvPr/>
          </p:nvSpPr>
          <p:spPr>
            <a:xfrm>
              <a:off x="6891576" y="2934613"/>
              <a:ext cx="356781" cy="363445"/>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48"/>
            <p:cNvSpPr/>
            <p:nvPr/>
          </p:nvSpPr>
          <p:spPr>
            <a:xfrm>
              <a:off x="7364144" y="2934613"/>
              <a:ext cx="356781" cy="40735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48"/>
            <p:cNvSpPr/>
            <p:nvPr/>
          </p:nvSpPr>
          <p:spPr>
            <a:xfrm>
              <a:off x="7836713" y="2934613"/>
              <a:ext cx="358124" cy="40735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48"/>
            <p:cNvSpPr/>
            <p:nvPr/>
          </p:nvSpPr>
          <p:spPr>
            <a:xfrm>
              <a:off x="8310574" y="2934613"/>
              <a:ext cx="356781" cy="40735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48"/>
            <p:cNvSpPr/>
            <p:nvPr/>
          </p:nvSpPr>
          <p:spPr>
            <a:xfrm>
              <a:off x="8783142" y="3033085"/>
              <a:ext cx="97227" cy="6127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48"/>
            <p:cNvSpPr/>
            <p:nvPr/>
          </p:nvSpPr>
          <p:spPr>
            <a:xfrm>
              <a:off x="7345494" y="3428467"/>
              <a:ext cx="142484" cy="85242"/>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48"/>
            <p:cNvSpPr/>
            <p:nvPr/>
          </p:nvSpPr>
          <p:spPr>
            <a:xfrm>
              <a:off x="7305558" y="3329945"/>
              <a:ext cx="8057" cy="161133"/>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48"/>
            <p:cNvSpPr/>
            <p:nvPr/>
          </p:nvSpPr>
          <p:spPr>
            <a:xfrm>
              <a:off x="7603761" y="3329945"/>
              <a:ext cx="358124" cy="316846"/>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48"/>
            <p:cNvSpPr/>
            <p:nvPr/>
          </p:nvSpPr>
          <p:spPr>
            <a:xfrm>
              <a:off x="8077622" y="3329945"/>
              <a:ext cx="356781" cy="307546"/>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48"/>
            <p:cNvSpPr/>
            <p:nvPr/>
          </p:nvSpPr>
          <p:spPr>
            <a:xfrm>
              <a:off x="8550190" y="3428467"/>
              <a:ext cx="16014" cy="12035"/>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5" name="Google Shape;1225;p48"/>
          <p:cNvSpPr/>
          <p:nvPr/>
        </p:nvSpPr>
        <p:spPr>
          <a:xfrm rot="-1848056" flipH="1">
            <a:off x="7756025" y="2517986"/>
            <a:ext cx="1938888" cy="3305698"/>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844197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226"/>
        <p:cNvGrpSpPr/>
        <p:nvPr/>
      </p:nvGrpSpPr>
      <p:grpSpPr>
        <a:xfrm>
          <a:off x="0" y="0"/>
          <a:ext cx="0" cy="0"/>
          <a:chOff x="0" y="0"/>
          <a:chExt cx="0" cy="0"/>
        </a:xfrm>
      </p:grpSpPr>
      <p:grpSp>
        <p:nvGrpSpPr>
          <p:cNvPr id="1227" name="Google Shape;1227;p49"/>
          <p:cNvGrpSpPr/>
          <p:nvPr/>
        </p:nvGrpSpPr>
        <p:grpSpPr>
          <a:xfrm>
            <a:off x="5" y="-80449"/>
            <a:ext cx="2277317" cy="5304377"/>
            <a:chOff x="224725" y="566950"/>
            <a:chExt cx="1850875" cy="4311100"/>
          </a:xfrm>
        </p:grpSpPr>
        <p:sp>
          <p:nvSpPr>
            <p:cNvPr id="1228" name="Google Shape;1228;p49"/>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49"/>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49"/>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49"/>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49"/>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49"/>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49"/>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49"/>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49"/>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49"/>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49"/>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49"/>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49"/>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49"/>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49"/>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49"/>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49"/>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49"/>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49"/>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49"/>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49"/>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49"/>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49"/>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49"/>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2" name="Google Shape;1252;p49"/>
          <p:cNvSpPr/>
          <p:nvPr/>
        </p:nvSpPr>
        <p:spPr>
          <a:xfrm rot="-3415034" flipH="1">
            <a:off x="5349941" y="647072"/>
            <a:ext cx="4814608" cy="4095305"/>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49"/>
          <p:cNvSpPr/>
          <p:nvPr/>
        </p:nvSpPr>
        <p:spPr>
          <a:xfrm rot="1379372">
            <a:off x="5149930" y="2281359"/>
            <a:ext cx="1343009" cy="1754062"/>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49"/>
          <p:cNvSpPr/>
          <p:nvPr/>
        </p:nvSpPr>
        <p:spPr>
          <a:xfrm>
            <a:off x="-767475" y="502200"/>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752300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255"/>
        <p:cNvGrpSpPr/>
        <p:nvPr/>
      </p:nvGrpSpPr>
      <p:grpSpPr>
        <a:xfrm>
          <a:off x="0" y="0"/>
          <a:ext cx="0" cy="0"/>
          <a:chOff x="0" y="0"/>
          <a:chExt cx="0" cy="0"/>
        </a:xfrm>
      </p:grpSpPr>
      <p:grpSp>
        <p:nvGrpSpPr>
          <p:cNvPr id="1256" name="Google Shape;1256;p50"/>
          <p:cNvGrpSpPr/>
          <p:nvPr/>
        </p:nvGrpSpPr>
        <p:grpSpPr>
          <a:xfrm rot="-4412986">
            <a:off x="6233409" y="1978812"/>
            <a:ext cx="2523466" cy="2406894"/>
            <a:chOff x="616550" y="744600"/>
            <a:chExt cx="936200" cy="893025"/>
          </a:xfrm>
        </p:grpSpPr>
        <p:sp>
          <p:nvSpPr>
            <p:cNvPr id="1257" name="Google Shape;1257;p50"/>
            <p:cNvSpPr/>
            <p:nvPr/>
          </p:nvSpPr>
          <p:spPr>
            <a:xfrm>
              <a:off x="616550" y="744600"/>
              <a:ext cx="936200" cy="893025"/>
            </a:xfrm>
            <a:custGeom>
              <a:avLst/>
              <a:gdLst/>
              <a:ahLst/>
              <a:cxnLst/>
              <a:rect l="l" t="t" r="r" b="b"/>
              <a:pathLst>
                <a:path w="37448" h="35721" extrusionOk="0">
                  <a:moveTo>
                    <a:pt x="21003" y="1"/>
                  </a:moveTo>
                  <a:cubicBezTo>
                    <a:pt x="20950" y="1"/>
                    <a:pt x="20897" y="16"/>
                    <a:pt x="20852" y="46"/>
                  </a:cubicBezTo>
                  <a:lnTo>
                    <a:pt x="18177" y="2356"/>
                  </a:lnTo>
                  <a:cubicBezTo>
                    <a:pt x="18177" y="2356"/>
                    <a:pt x="18146" y="2387"/>
                    <a:pt x="18146" y="2387"/>
                  </a:cubicBezTo>
                  <a:lnTo>
                    <a:pt x="91" y="26946"/>
                  </a:lnTo>
                  <a:cubicBezTo>
                    <a:pt x="0" y="27068"/>
                    <a:pt x="61" y="27220"/>
                    <a:pt x="182" y="27281"/>
                  </a:cubicBezTo>
                  <a:lnTo>
                    <a:pt x="2523" y="28436"/>
                  </a:lnTo>
                  <a:lnTo>
                    <a:pt x="15654" y="35700"/>
                  </a:lnTo>
                  <a:cubicBezTo>
                    <a:pt x="15692" y="35713"/>
                    <a:pt x="15735" y="35720"/>
                    <a:pt x="15776" y="35720"/>
                  </a:cubicBezTo>
                  <a:cubicBezTo>
                    <a:pt x="15835" y="35720"/>
                    <a:pt x="15892" y="35705"/>
                    <a:pt x="15927" y="35670"/>
                  </a:cubicBezTo>
                  <a:cubicBezTo>
                    <a:pt x="16657" y="35092"/>
                    <a:pt x="20274" y="32083"/>
                    <a:pt x="25320" y="27433"/>
                  </a:cubicBezTo>
                  <a:cubicBezTo>
                    <a:pt x="30730" y="22417"/>
                    <a:pt x="37204" y="14666"/>
                    <a:pt x="37204" y="14666"/>
                  </a:cubicBezTo>
                  <a:cubicBezTo>
                    <a:pt x="37448" y="14454"/>
                    <a:pt x="37448" y="14089"/>
                    <a:pt x="37204" y="13876"/>
                  </a:cubicBezTo>
                  <a:cubicBezTo>
                    <a:pt x="36779" y="13451"/>
                    <a:pt x="35867" y="12600"/>
                    <a:pt x="34286" y="11171"/>
                  </a:cubicBezTo>
                  <a:cubicBezTo>
                    <a:pt x="31824" y="9013"/>
                    <a:pt x="22493" y="1171"/>
                    <a:pt x="21155" y="46"/>
                  </a:cubicBezTo>
                  <a:cubicBezTo>
                    <a:pt x="21110" y="16"/>
                    <a:pt x="21057" y="1"/>
                    <a:pt x="210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50"/>
            <p:cNvSpPr/>
            <p:nvPr/>
          </p:nvSpPr>
          <p:spPr>
            <a:xfrm>
              <a:off x="1118825" y="951075"/>
              <a:ext cx="191525" cy="163425"/>
            </a:xfrm>
            <a:custGeom>
              <a:avLst/>
              <a:gdLst/>
              <a:ahLst/>
              <a:cxnLst/>
              <a:rect l="l" t="t" r="r" b="b"/>
              <a:pathLst>
                <a:path w="7661" h="6537" extrusionOk="0">
                  <a:moveTo>
                    <a:pt x="426" y="0"/>
                  </a:moveTo>
                  <a:cubicBezTo>
                    <a:pt x="317" y="0"/>
                    <a:pt x="206" y="46"/>
                    <a:pt x="122" y="146"/>
                  </a:cubicBezTo>
                  <a:cubicBezTo>
                    <a:pt x="1" y="298"/>
                    <a:pt x="31" y="541"/>
                    <a:pt x="183" y="663"/>
                  </a:cubicBezTo>
                  <a:lnTo>
                    <a:pt x="6992" y="6468"/>
                  </a:lnTo>
                  <a:cubicBezTo>
                    <a:pt x="7052" y="6499"/>
                    <a:pt x="7144" y="6529"/>
                    <a:pt x="7235" y="6529"/>
                  </a:cubicBezTo>
                  <a:cubicBezTo>
                    <a:pt x="7251" y="6534"/>
                    <a:pt x="7268" y="6537"/>
                    <a:pt x="7286" y="6537"/>
                  </a:cubicBezTo>
                  <a:cubicBezTo>
                    <a:pt x="7368" y="6537"/>
                    <a:pt x="7464" y="6483"/>
                    <a:pt x="7539" y="6407"/>
                  </a:cubicBezTo>
                  <a:cubicBezTo>
                    <a:pt x="7660" y="6255"/>
                    <a:pt x="7630" y="6012"/>
                    <a:pt x="7478" y="5860"/>
                  </a:cubicBezTo>
                  <a:lnTo>
                    <a:pt x="669" y="85"/>
                  </a:lnTo>
                  <a:cubicBezTo>
                    <a:pt x="601" y="31"/>
                    <a:pt x="514" y="0"/>
                    <a:pt x="4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50"/>
            <p:cNvSpPr/>
            <p:nvPr/>
          </p:nvSpPr>
          <p:spPr>
            <a:xfrm>
              <a:off x="1078550" y="994400"/>
              <a:ext cx="190750" cy="164750"/>
            </a:xfrm>
            <a:custGeom>
              <a:avLst/>
              <a:gdLst/>
              <a:ahLst/>
              <a:cxnLst/>
              <a:rect l="l" t="t" r="r" b="b"/>
              <a:pathLst>
                <a:path w="7630" h="6590" extrusionOk="0">
                  <a:moveTo>
                    <a:pt x="413" y="0"/>
                  </a:moveTo>
                  <a:cubicBezTo>
                    <a:pt x="308" y="0"/>
                    <a:pt x="206" y="45"/>
                    <a:pt x="122" y="146"/>
                  </a:cubicBezTo>
                  <a:cubicBezTo>
                    <a:pt x="1" y="298"/>
                    <a:pt x="1" y="541"/>
                    <a:pt x="153" y="662"/>
                  </a:cubicBezTo>
                  <a:lnTo>
                    <a:pt x="6931" y="6498"/>
                  </a:lnTo>
                  <a:cubicBezTo>
                    <a:pt x="7022" y="6559"/>
                    <a:pt x="7113" y="6589"/>
                    <a:pt x="7174" y="6589"/>
                  </a:cubicBezTo>
                  <a:cubicBezTo>
                    <a:pt x="7296" y="6589"/>
                    <a:pt x="7417" y="6529"/>
                    <a:pt x="7478" y="6437"/>
                  </a:cubicBezTo>
                  <a:cubicBezTo>
                    <a:pt x="7630" y="6285"/>
                    <a:pt x="7600" y="6042"/>
                    <a:pt x="7448" y="5921"/>
                  </a:cubicBezTo>
                  <a:lnTo>
                    <a:pt x="669" y="85"/>
                  </a:lnTo>
                  <a:cubicBezTo>
                    <a:pt x="587" y="30"/>
                    <a:pt x="499" y="0"/>
                    <a:pt x="4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50"/>
            <p:cNvSpPr/>
            <p:nvPr/>
          </p:nvSpPr>
          <p:spPr>
            <a:xfrm>
              <a:off x="1041325" y="1033375"/>
              <a:ext cx="196075" cy="159975"/>
            </a:xfrm>
            <a:custGeom>
              <a:avLst/>
              <a:gdLst/>
              <a:ahLst/>
              <a:cxnLst/>
              <a:rect l="l" t="t" r="r" b="b"/>
              <a:pathLst>
                <a:path w="7843" h="6399" extrusionOk="0">
                  <a:moveTo>
                    <a:pt x="446" y="1"/>
                  </a:moveTo>
                  <a:cubicBezTo>
                    <a:pt x="335" y="1"/>
                    <a:pt x="223" y="48"/>
                    <a:pt x="152" y="137"/>
                  </a:cubicBezTo>
                  <a:cubicBezTo>
                    <a:pt x="0" y="319"/>
                    <a:pt x="31" y="532"/>
                    <a:pt x="213" y="684"/>
                  </a:cubicBezTo>
                  <a:lnTo>
                    <a:pt x="7174" y="6307"/>
                  </a:lnTo>
                  <a:cubicBezTo>
                    <a:pt x="7234" y="6368"/>
                    <a:pt x="7326" y="6398"/>
                    <a:pt x="7386" y="6398"/>
                  </a:cubicBezTo>
                  <a:cubicBezTo>
                    <a:pt x="7508" y="6398"/>
                    <a:pt x="7630" y="6337"/>
                    <a:pt x="7690" y="6246"/>
                  </a:cubicBezTo>
                  <a:cubicBezTo>
                    <a:pt x="7842" y="6094"/>
                    <a:pt x="7812" y="5851"/>
                    <a:pt x="7630" y="5729"/>
                  </a:cubicBezTo>
                  <a:lnTo>
                    <a:pt x="669" y="76"/>
                  </a:lnTo>
                  <a:cubicBezTo>
                    <a:pt x="606" y="25"/>
                    <a:pt x="526" y="1"/>
                    <a:pt x="44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50"/>
            <p:cNvSpPr/>
            <p:nvPr/>
          </p:nvSpPr>
          <p:spPr>
            <a:xfrm>
              <a:off x="1007125" y="1070750"/>
              <a:ext cx="186950" cy="159825"/>
            </a:xfrm>
            <a:custGeom>
              <a:avLst/>
              <a:gdLst/>
              <a:ahLst/>
              <a:cxnLst/>
              <a:rect l="l" t="t" r="r" b="b"/>
              <a:pathLst>
                <a:path w="7478" h="6393" extrusionOk="0">
                  <a:moveTo>
                    <a:pt x="413" y="1"/>
                  </a:moveTo>
                  <a:cubicBezTo>
                    <a:pt x="307" y="1"/>
                    <a:pt x="206" y="48"/>
                    <a:pt x="122" y="131"/>
                  </a:cubicBezTo>
                  <a:cubicBezTo>
                    <a:pt x="0" y="283"/>
                    <a:pt x="0" y="526"/>
                    <a:pt x="183" y="678"/>
                  </a:cubicBezTo>
                  <a:lnTo>
                    <a:pt x="6809" y="6301"/>
                  </a:lnTo>
                  <a:cubicBezTo>
                    <a:pt x="6870" y="6362"/>
                    <a:pt x="6961" y="6393"/>
                    <a:pt x="7022" y="6393"/>
                  </a:cubicBezTo>
                  <a:cubicBezTo>
                    <a:pt x="7143" y="6393"/>
                    <a:pt x="7265" y="6362"/>
                    <a:pt x="7326" y="6271"/>
                  </a:cubicBezTo>
                  <a:cubicBezTo>
                    <a:pt x="7478" y="6119"/>
                    <a:pt x="7447" y="5876"/>
                    <a:pt x="7295" y="5724"/>
                  </a:cubicBezTo>
                  <a:lnTo>
                    <a:pt x="669" y="101"/>
                  </a:lnTo>
                  <a:cubicBezTo>
                    <a:pt x="587" y="32"/>
                    <a:pt x="499" y="1"/>
                    <a:pt x="4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2" name="Google Shape;1262;p50"/>
          <p:cNvGrpSpPr/>
          <p:nvPr/>
        </p:nvGrpSpPr>
        <p:grpSpPr>
          <a:xfrm>
            <a:off x="1326404" y="500540"/>
            <a:ext cx="1830972" cy="1822411"/>
            <a:chOff x="2414491" y="671177"/>
            <a:chExt cx="1830972" cy="1822411"/>
          </a:xfrm>
        </p:grpSpPr>
        <p:sp>
          <p:nvSpPr>
            <p:cNvPr id="1263" name="Google Shape;1263;p50"/>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50"/>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50"/>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50"/>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50"/>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50"/>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50"/>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50"/>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50"/>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50"/>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50"/>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50"/>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50"/>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50"/>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50"/>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50"/>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50"/>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50"/>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50"/>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50"/>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50"/>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50"/>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50"/>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50"/>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50"/>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50"/>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50"/>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50"/>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50"/>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50"/>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50"/>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50"/>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50"/>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50"/>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7" name="Google Shape;1297;p50"/>
          <p:cNvGrpSpPr/>
          <p:nvPr/>
        </p:nvGrpSpPr>
        <p:grpSpPr>
          <a:xfrm rot="-969610">
            <a:off x="6880585" y="2461942"/>
            <a:ext cx="2217391" cy="2896369"/>
            <a:chOff x="6078061" y="1684347"/>
            <a:chExt cx="1743860" cy="2277840"/>
          </a:xfrm>
        </p:grpSpPr>
        <p:sp>
          <p:nvSpPr>
            <p:cNvPr id="1298" name="Google Shape;1298;p50"/>
            <p:cNvSpPr/>
            <p:nvPr/>
          </p:nvSpPr>
          <p:spPr>
            <a:xfrm>
              <a:off x="7384410" y="1684347"/>
              <a:ext cx="437511" cy="516459"/>
            </a:xfrm>
            <a:custGeom>
              <a:avLst/>
              <a:gdLst/>
              <a:ahLst/>
              <a:cxnLst/>
              <a:rect l="l" t="t" r="r" b="b"/>
              <a:pathLst>
                <a:path w="8490" h="10022" extrusionOk="0">
                  <a:moveTo>
                    <a:pt x="8405" y="0"/>
                  </a:moveTo>
                  <a:cubicBezTo>
                    <a:pt x="8396" y="0"/>
                    <a:pt x="8390" y="41"/>
                    <a:pt x="8390" y="41"/>
                  </a:cubicBezTo>
                  <a:cubicBezTo>
                    <a:pt x="8390" y="41"/>
                    <a:pt x="6535" y="1439"/>
                    <a:pt x="4043" y="1986"/>
                  </a:cubicBezTo>
                  <a:cubicBezTo>
                    <a:pt x="1551" y="2563"/>
                    <a:pt x="0" y="6636"/>
                    <a:pt x="487" y="8430"/>
                  </a:cubicBezTo>
                  <a:cubicBezTo>
                    <a:pt x="895" y="9870"/>
                    <a:pt x="1871" y="10021"/>
                    <a:pt x="2264" y="10021"/>
                  </a:cubicBezTo>
                  <a:cubicBezTo>
                    <a:pt x="2369" y="10021"/>
                    <a:pt x="2432" y="10010"/>
                    <a:pt x="2432" y="10010"/>
                  </a:cubicBezTo>
                  <a:cubicBezTo>
                    <a:pt x="2432" y="10010"/>
                    <a:pt x="8298" y="8794"/>
                    <a:pt x="8420" y="4053"/>
                  </a:cubicBezTo>
                  <a:cubicBezTo>
                    <a:pt x="8490" y="427"/>
                    <a:pt x="8435" y="0"/>
                    <a:pt x="840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50"/>
            <p:cNvSpPr/>
            <p:nvPr/>
          </p:nvSpPr>
          <p:spPr>
            <a:xfrm>
              <a:off x="6078061" y="2151644"/>
              <a:ext cx="1448939" cy="1810543"/>
            </a:xfrm>
            <a:custGeom>
              <a:avLst/>
              <a:gdLst/>
              <a:ahLst/>
              <a:cxnLst/>
              <a:rect l="l" t="t" r="r" b="b"/>
              <a:pathLst>
                <a:path w="28117" h="35134" extrusionOk="0">
                  <a:moveTo>
                    <a:pt x="26110" y="0"/>
                  </a:moveTo>
                  <a:cubicBezTo>
                    <a:pt x="26110" y="0"/>
                    <a:pt x="21247" y="3587"/>
                    <a:pt x="16353" y="10213"/>
                  </a:cubicBezTo>
                  <a:cubicBezTo>
                    <a:pt x="11429" y="16839"/>
                    <a:pt x="0" y="34256"/>
                    <a:pt x="1186" y="35107"/>
                  </a:cubicBezTo>
                  <a:cubicBezTo>
                    <a:pt x="1210" y="35125"/>
                    <a:pt x="1241" y="35134"/>
                    <a:pt x="1279" y="35134"/>
                  </a:cubicBezTo>
                  <a:cubicBezTo>
                    <a:pt x="3097" y="35134"/>
                    <a:pt x="20354" y="14791"/>
                    <a:pt x="24195" y="8420"/>
                  </a:cubicBezTo>
                  <a:cubicBezTo>
                    <a:pt x="28116" y="1915"/>
                    <a:pt x="27782" y="942"/>
                    <a:pt x="27782" y="942"/>
                  </a:cubicBezTo>
                  <a:lnTo>
                    <a:pt x="2611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0" name="Google Shape;1300;p50"/>
          <p:cNvSpPr/>
          <p:nvPr/>
        </p:nvSpPr>
        <p:spPr>
          <a:xfrm rot="5400000">
            <a:off x="-1836150" y="1175258"/>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50"/>
          <p:cNvSpPr/>
          <p:nvPr/>
        </p:nvSpPr>
        <p:spPr>
          <a:xfrm rot="-7977683">
            <a:off x="2160949" y="3164250"/>
            <a:ext cx="1554661" cy="149174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50"/>
          <p:cNvSpPr/>
          <p:nvPr/>
        </p:nvSpPr>
        <p:spPr>
          <a:xfrm rot="4742319" flipH="1">
            <a:off x="6790763" y="-645967"/>
            <a:ext cx="3210858" cy="319754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369009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303"/>
        <p:cNvGrpSpPr/>
        <p:nvPr/>
      </p:nvGrpSpPr>
      <p:grpSpPr>
        <a:xfrm>
          <a:off x="0" y="0"/>
          <a:ext cx="0" cy="0"/>
          <a:chOff x="0" y="0"/>
          <a:chExt cx="0" cy="0"/>
        </a:xfrm>
      </p:grpSpPr>
      <p:sp>
        <p:nvSpPr>
          <p:cNvPr id="1304" name="Google Shape;1304;p51"/>
          <p:cNvSpPr/>
          <p:nvPr/>
        </p:nvSpPr>
        <p:spPr>
          <a:xfrm rot="288619" flipH="1">
            <a:off x="-1653729" y="1325310"/>
            <a:ext cx="4829256" cy="4097619"/>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51"/>
          <p:cNvSpPr/>
          <p:nvPr/>
        </p:nvSpPr>
        <p:spPr>
          <a:xfrm>
            <a:off x="7777725" y="67143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51"/>
          <p:cNvSpPr/>
          <p:nvPr/>
        </p:nvSpPr>
        <p:spPr>
          <a:xfrm rot="8226410">
            <a:off x="757957" y="-908700"/>
            <a:ext cx="1938898" cy="3305715"/>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7" name="Google Shape;1307;p51"/>
          <p:cNvGrpSpPr/>
          <p:nvPr/>
        </p:nvGrpSpPr>
        <p:grpSpPr>
          <a:xfrm rot="-3861937">
            <a:off x="6523185" y="1380138"/>
            <a:ext cx="2023570" cy="3313878"/>
            <a:chOff x="5754175" y="3922575"/>
            <a:chExt cx="682400" cy="1117525"/>
          </a:xfrm>
        </p:grpSpPr>
        <p:sp>
          <p:nvSpPr>
            <p:cNvPr id="1308" name="Google Shape;1308;p51"/>
            <p:cNvSpPr/>
            <p:nvPr/>
          </p:nvSpPr>
          <p:spPr>
            <a:xfrm>
              <a:off x="5754175" y="4953250"/>
              <a:ext cx="70700" cy="86850"/>
            </a:xfrm>
            <a:custGeom>
              <a:avLst/>
              <a:gdLst/>
              <a:ahLst/>
              <a:cxnLst/>
              <a:rect l="l" t="t" r="r" b="b"/>
              <a:pathLst>
                <a:path w="2828" h="3474" extrusionOk="0">
                  <a:moveTo>
                    <a:pt x="1855" y="1"/>
                  </a:moveTo>
                  <a:cubicBezTo>
                    <a:pt x="1855" y="1"/>
                    <a:pt x="0" y="3283"/>
                    <a:pt x="973" y="3466"/>
                  </a:cubicBezTo>
                  <a:cubicBezTo>
                    <a:pt x="1000" y="3471"/>
                    <a:pt x="1027" y="3473"/>
                    <a:pt x="1054" y="3473"/>
                  </a:cubicBezTo>
                  <a:cubicBezTo>
                    <a:pt x="1994" y="3473"/>
                    <a:pt x="2827" y="456"/>
                    <a:pt x="2827" y="456"/>
                  </a:cubicBezTo>
                  <a:lnTo>
                    <a:pt x="185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51"/>
            <p:cNvSpPr/>
            <p:nvPr/>
          </p:nvSpPr>
          <p:spPr>
            <a:xfrm>
              <a:off x="5768600" y="4780750"/>
              <a:ext cx="193050" cy="209925"/>
            </a:xfrm>
            <a:custGeom>
              <a:avLst/>
              <a:gdLst/>
              <a:ahLst/>
              <a:cxnLst/>
              <a:rect l="l" t="t" r="r" b="b"/>
              <a:pathLst>
                <a:path w="7722" h="8397" extrusionOk="0">
                  <a:moveTo>
                    <a:pt x="1065" y="1"/>
                  </a:moveTo>
                  <a:cubicBezTo>
                    <a:pt x="1065" y="1"/>
                    <a:pt x="1" y="7812"/>
                    <a:pt x="1156" y="8359"/>
                  </a:cubicBezTo>
                  <a:cubicBezTo>
                    <a:pt x="1208" y="8384"/>
                    <a:pt x="1269" y="8396"/>
                    <a:pt x="1338" y="8396"/>
                  </a:cubicBezTo>
                  <a:cubicBezTo>
                    <a:pt x="2789" y="8396"/>
                    <a:pt x="7721" y="3131"/>
                    <a:pt x="7721" y="3131"/>
                  </a:cubicBezTo>
                  <a:lnTo>
                    <a:pt x="106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51"/>
            <p:cNvSpPr/>
            <p:nvPr/>
          </p:nvSpPr>
          <p:spPr>
            <a:xfrm>
              <a:off x="5795200" y="4343050"/>
              <a:ext cx="389100" cy="516000"/>
            </a:xfrm>
            <a:custGeom>
              <a:avLst/>
              <a:gdLst/>
              <a:ahLst/>
              <a:cxnLst/>
              <a:rect l="l" t="t" r="r" b="b"/>
              <a:pathLst>
                <a:path w="15564" h="20640" extrusionOk="0">
                  <a:moveTo>
                    <a:pt x="8329" y="1"/>
                  </a:moveTo>
                  <a:cubicBezTo>
                    <a:pt x="8329" y="1"/>
                    <a:pt x="7296" y="1399"/>
                    <a:pt x="5715" y="5047"/>
                  </a:cubicBezTo>
                  <a:cubicBezTo>
                    <a:pt x="4104" y="8694"/>
                    <a:pt x="1" y="17509"/>
                    <a:pt x="1" y="17509"/>
                  </a:cubicBezTo>
                  <a:lnTo>
                    <a:pt x="6657" y="20639"/>
                  </a:lnTo>
                  <a:cubicBezTo>
                    <a:pt x="6657" y="20639"/>
                    <a:pt x="7387" y="19728"/>
                    <a:pt x="9636" y="15381"/>
                  </a:cubicBezTo>
                  <a:cubicBezTo>
                    <a:pt x="12281" y="10305"/>
                    <a:pt x="15563" y="3010"/>
                    <a:pt x="15563" y="3010"/>
                  </a:cubicBezTo>
                  <a:lnTo>
                    <a:pt x="832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51"/>
            <p:cNvSpPr/>
            <p:nvPr/>
          </p:nvSpPr>
          <p:spPr>
            <a:xfrm>
              <a:off x="6003425" y="3922575"/>
              <a:ext cx="433150" cy="579525"/>
            </a:xfrm>
            <a:custGeom>
              <a:avLst/>
              <a:gdLst/>
              <a:ahLst/>
              <a:cxnLst/>
              <a:rect l="l" t="t" r="r" b="b"/>
              <a:pathLst>
                <a:path w="17326" h="23181" extrusionOk="0">
                  <a:moveTo>
                    <a:pt x="11816" y="1"/>
                  </a:moveTo>
                  <a:cubicBezTo>
                    <a:pt x="10345" y="1"/>
                    <a:pt x="8903" y="821"/>
                    <a:pt x="8085" y="2200"/>
                  </a:cubicBezTo>
                  <a:cubicBezTo>
                    <a:pt x="6535" y="4814"/>
                    <a:pt x="0" y="16820"/>
                    <a:pt x="0" y="16820"/>
                  </a:cubicBezTo>
                  <a:lnTo>
                    <a:pt x="7234" y="19829"/>
                  </a:lnTo>
                  <a:cubicBezTo>
                    <a:pt x="7234" y="19829"/>
                    <a:pt x="13515" y="6181"/>
                    <a:pt x="13978" y="6181"/>
                  </a:cubicBezTo>
                  <a:cubicBezTo>
                    <a:pt x="13979" y="6181"/>
                    <a:pt x="13981" y="6181"/>
                    <a:pt x="13982" y="6181"/>
                  </a:cubicBezTo>
                  <a:cubicBezTo>
                    <a:pt x="14469" y="6273"/>
                    <a:pt x="8237" y="17276"/>
                    <a:pt x="8481" y="20619"/>
                  </a:cubicBezTo>
                  <a:cubicBezTo>
                    <a:pt x="8589" y="22468"/>
                    <a:pt x="9616" y="23180"/>
                    <a:pt x="10214" y="23180"/>
                  </a:cubicBezTo>
                  <a:cubicBezTo>
                    <a:pt x="10451" y="23180"/>
                    <a:pt x="10621" y="23068"/>
                    <a:pt x="10639" y="22869"/>
                  </a:cubicBezTo>
                  <a:cubicBezTo>
                    <a:pt x="10730" y="22109"/>
                    <a:pt x="8845" y="21835"/>
                    <a:pt x="9757" y="19130"/>
                  </a:cubicBezTo>
                  <a:cubicBezTo>
                    <a:pt x="12493" y="10802"/>
                    <a:pt x="17326" y="5300"/>
                    <a:pt x="15411" y="2169"/>
                  </a:cubicBezTo>
                  <a:cubicBezTo>
                    <a:pt x="14477" y="660"/>
                    <a:pt x="13135" y="1"/>
                    <a:pt x="118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52096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1.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slideLayout" Target="../slideLayouts/slideLayout73.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8" Type="http://schemas.openxmlformats.org/officeDocument/2006/relationships/slideLayout" Target="../slideLayouts/slideLayout31.xml"/><Relationship Id="rId51" Type="http://schemas.openxmlformats.org/officeDocument/2006/relationships/theme" Target="../theme/theme3.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1" Type="http://schemas.openxmlformats.org/officeDocument/2006/relationships/slideLayout" Target="../slideLayouts/slideLayout24.xml"/><Relationship Id="rId6"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6116F93-A55B-39E8-6146-25B2F362086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47E3553-CD22-F3A5-981D-3978754BCF05}"/>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B36175E-E3F3-A18B-3FFA-A56ADD8E2EF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B38E68B4-10B9-4ED2-9A6D-F469073BB7EC}" type="datetimeFigureOut">
              <a:rPr lang="zh-TW" altLang="en-US" smtClean="0"/>
              <a:t>2024/3/25</a:t>
            </a:fld>
            <a:endParaRPr lang="zh-TW" altLang="en-US"/>
          </a:p>
        </p:txBody>
      </p:sp>
      <p:sp>
        <p:nvSpPr>
          <p:cNvPr id="5" name="頁尾版面配置區 4">
            <a:extLst>
              <a:ext uri="{FF2B5EF4-FFF2-40B4-BE49-F238E27FC236}">
                <a16:creationId xmlns:a16="http://schemas.microsoft.com/office/drawing/2014/main" id="{80D7D4D0-B9A8-D554-4AA5-CAE86C7C8CF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80C0DB3-E29A-6431-C6D5-39AE62959F5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BA5D32F7-2036-4C31-8E01-9141E5F317F2}" type="slidenum">
              <a:rPr lang="zh-TW" altLang="en-US" smtClean="0"/>
              <a:t>‹#›</a:t>
            </a:fld>
            <a:endParaRPr lang="zh-TW" altLang="en-US"/>
          </a:p>
        </p:txBody>
      </p:sp>
    </p:spTree>
    <p:extLst>
      <p:ext uri="{BB962C8B-B14F-4D97-AF65-F5344CB8AC3E}">
        <p14:creationId xmlns:p14="http://schemas.microsoft.com/office/powerpoint/2010/main" val="28581683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accent2"/>
              </a:buClr>
              <a:buSzPts val="3000"/>
              <a:buFont typeface="Hammersmith One"/>
              <a:buNone/>
              <a:defRPr sz="3000" b="1" i="0" u="none" strike="noStrike" cap="none">
                <a:solidFill>
                  <a:schemeClr val="accent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accent2"/>
              </a:buClr>
              <a:buSzPts val="3000"/>
              <a:buFont typeface="Hammersmith One"/>
              <a:buNone/>
              <a:defRPr sz="3000" b="1" i="0" u="none" strike="noStrike" cap="none">
                <a:solidFill>
                  <a:schemeClr val="accent2"/>
                </a:solidFill>
                <a:latin typeface="Hammersmith One"/>
                <a:ea typeface="Hammersmith One"/>
                <a:cs typeface="Hammersmith One"/>
                <a:sym typeface="Hammersmith One"/>
              </a:defRPr>
            </a:lvl2pPr>
            <a:lvl3pPr marR="0" lvl="2" algn="l" rtl="0">
              <a:lnSpc>
                <a:spcPct val="100000"/>
              </a:lnSpc>
              <a:spcBef>
                <a:spcPts val="0"/>
              </a:spcBef>
              <a:spcAft>
                <a:spcPts val="0"/>
              </a:spcAft>
              <a:buClr>
                <a:schemeClr val="accent2"/>
              </a:buClr>
              <a:buSzPts val="3000"/>
              <a:buFont typeface="Hammersmith One"/>
              <a:buNone/>
              <a:defRPr sz="3000" b="1" i="0" u="none" strike="noStrike" cap="none">
                <a:solidFill>
                  <a:schemeClr val="accent2"/>
                </a:solidFill>
                <a:latin typeface="Hammersmith One"/>
                <a:ea typeface="Hammersmith One"/>
                <a:cs typeface="Hammersmith One"/>
                <a:sym typeface="Hammersmith One"/>
              </a:defRPr>
            </a:lvl3pPr>
            <a:lvl4pPr marR="0" lvl="3" algn="l" rtl="0">
              <a:lnSpc>
                <a:spcPct val="100000"/>
              </a:lnSpc>
              <a:spcBef>
                <a:spcPts val="0"/>
              </a:spcBef>
              <a:spcAft>
                <a:spcPts val="0"/>
              </a:spcAft>
              <a:buClr>
                <a:schemeClr val="accent2"/>
              </a:buClr>
              <a:buSzPts val="3000"/>
              <a:buFont typeface="Hammersmith One"/>
              <a:buNone/>
              <a:defRPr sz="3000" b="1" i="0" u="none" strike="noStrike" cap="none">
                <a:solidFill>
                  <a:schemeClr val="accent2"/>
                </a:solidFill>
                <a:latin typeface="Hammersmith One"/>
                <a:ea typeface="Hammersmith One"/>
                <a:cs typeface="Hammersmith One"/>
                <a:sym typeface="Hammersmith One"/>
              </a:defRPr>
            </a:lvl4pPr>
            <a:lvl5pPr marR="0" lvl="4" algn="l" rtl="0">
              <a:lnSpc>
                <a:spcPct val="100000"/>
              </a:lnSpc>
              <a:spcBef>
                <a:spcPts val="0"/>
              </a:spcBef>
              <a:spcAft>
                <a:spcPts val="0"/>
              </a:spcAft>
              <a:buClr>
                <a:schemeClr val="accent2"/>
              </a:buClr>
              <a:buSzPts val="3000"/>
              <a:buFont typeface="Hammersmith One"/>
              <a:buNone/>
              <a:defRPr sz="3000" b="1" i="0" u="none" strike="noStrike" cap="none">
                <a:solidFill>
                  <a:schemeClr val="accent2"/>
                </a:solidFill>
                <a:latin typeface="Hammersmith One"/>
                <a:ea typeface="Hammersmith One"/>
                <a:cs typeface="Hammersmith One"/>
                <a:sym typeface="Hammersmith One"/>
              </a:defRPr>
            </a:lvl5pPr>
            <a:lvl6pPr marR="0" lvl="5" algn="l" rtl="0">
              <a:lnSpc>
                <a:spcPct val="100000"/>
              </a:lnSpc>
              <a:spcBef>
                <a:spcPts val="0"/>
              </a:spcBef>
              <a:spcAft>
                <a:spcPts val="0"/>
              </a:spcAft>
              <a:buClr>
                <a:schemeClr val="accent2"/>
              </a:buClr>
              <a:buSzPts val="3000"/>
              <a:buFont typeface="Hammersmith One"/>
              <a:buNone/>
              <a:defRPr sz="3000" b="1" i="0" u="none" strike="noStrike" cap="none">
                <a:solidFill>
                  <a:schemeClr val="accent2"/>
                </a:solidFill>
                <a:latin typeface="Hammersmith One"/>
                <a:ea typeface="Hammersmith One"/>
                <a:cs typeface="Hammersmith One"/>
                <a:sym typeface="Hammersmith One"/>
              </a:defRPr>
            </a:lvl6pPr>
            <a:lvl7pPr marR="0" lvl="6" algn="l" rtl="0">
              <a:lnSpc>
                <a:spcPct val="100000"/>
              </a:lnSpc>
              <a:spcBef>
                <a:spcPts val="0"/>
              </a:spcBef>
              <a:spcAft>
                <a:spcPts val="0"/>
              </a:spcAft>
              <a:buClr>
                <a:schemeClr val="accent2"/>
              </a:buClr>
              <a:buSzPts val="3000"/>
              <a:buFont typeface="Hammersmith One"/>
              <a:buNone/>
              <a:defRPr sz="3000" b="1" i="0" u="none" strike="noStrike" cap="none">
                <a:solidFill>
                  <a:schemeClr val="accent2"/>
                </a:solidFill>
                <a:latin typeface="Hammersmith One"/>
                <a:ea typeface="Hammersmith One"/>
                <a:cs typeface="Hammersmith One"/>
                <a:sym typeface="Hammersmith One"/>
              </a:defRPr>
            </a:lvl7pPr>
            <a:lvl8pPr marR="0" lvl="7" algn="l" rtl="0">
              <a:lnSpc>
                <a:spcPct val="100000"/>
              </a:lnSpc>
              <a:spcBef>
                <a:spcPts val="0"/>
              </a:spcBef>
              <a:spcAft>
                <a:spcPts val="0"/>
              </a:spcAft>
              <a:buClr>
                <a:schemeClr val="accent2"/>
              </a:buClr>
              <a:buSzPts val="3000"/>
              <a:buFont typeface="Hammersmith One"/>
              <a:buNone/>
              <a:defRPr sz="3000" b="1" i="0" u="none" strike="noStrike" cap="none">
                <a:solidFill>
                  <a:schemeClr val="accent2"/>
                </a:solidFill>
                <a:latin typeface="Hammersmith One"/>
                <a:ea typeface="Hammersmith One"/>
                <a:cs typeface="Hammersmith One"/>
                <a:sym typeface="Hammersmith One"/>
              </a:defRPr>
            </a:lvl8pPr>
            <a:lvl9pPr marR="0" lvl="8" algn="l" rtl="0">
              <a:lnSpc>
                <a:spcPct val="100000"/>
              </a:lnSpc>
              <a:spcBef>
                <a:spcPts val="0"/>
              </a:spcBef>
              <a:spcAft>
                <a:spcPts val="0"/>
              </a:spcAft>
              <a:buClr>
                <a:schemeClr val="accent2"/>
              </a:buClr>
              <a:buSzPts val="3000"/>
              <a:buFont typeface="Hammersmith One"/>
              <a:buNone/>
              <a:defRPr sz="3000" b="1" i="0" u="none" strike="noStrike" cap="none">
                <a:solidFill>
                  <a:schemeClr val="accent2"/>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accent2"/>
              </a:buClr>
              <a:buSzPts val="1800"/>
              <a:buFont typeface="Manjari"/>
              <a:buChar char="●"/>
              <a:defRPr sz="1800" b="0" i="0" u="none" strike="noStrike" cap="none">
                <a:solidFill>
                  <a:schemeClr val="accent2"/>
                </a:solidFill>
                <a:latin typeface="Manjari"/>
                <a:ea typeface="Manjari"/>
                <a:cs typeface="Manjari"/>
                <a:sym typeface="Manjari"/>
              </a:defRPr>
            </a:lvl1pPr>
            <a:lvl2pPr marL="914400" marR="0" lvl="1" indent="-317500" algn="l" rtl="0">
              <a:lnSpc>
                <a:spcPct val="100000"/>
              </a:lnSpc>
              <a:spcBef>
                <a:spcPts val="0"/>
              </a:spcBef>
              <a:spcAft>
                <a:spcPts val="0"/>
              </a:spcAft>
              <a:buClr>
                <a:schemeClr val="accent2"/>
              </a:buClr>
              <a:buSzPts val="1400"/>
              <a:buFont typeface="Manjari"/>
              <a:buChar char="○"/>
              <a:defRPr sz="1400" b="0" i="0" u="none" strike="noStrike" cap="none">
                <a:solidFill>
                  <a:schemeClr val="accent2"/>
                </a:solidFill>
                <a:latin typeface="Manjari"/>
                <a:ea typeface="Manjari"/>
                <a:cs typeface="Manjari"/>
                <a:sym typeface="Manjari"/>
              </a:defRPr>
            </a:lvl2pPr>
            <a:lvl3pPr marL="1371600" marR="0" lvl="2" indent="-317500" algn="l" rtl="0">
              <a:lnSpc>
                <a:spcPct val="100000"/>
              </a:lnSpc>
              <a:spcBef>
                <a:spcPts val="0"/>
              </a:spcBef>
              <a:spcAft>
                <a:spcPts val="0"/>
              </a:spcAft>
              <a:buClr>
                <a:schemeClr val="accent2"/>
              </a:buClr>
              <a:buSzPts val="1400"/>
              <a:buFont typeface="Manjari"/>
              <a:buChar char="■"/>
              <a:defRPr sz="1400" b="0" i="0" u="none" strike="noStrike" cap="none">
                <a:solidFill>
                  <a:schemeClr val="accent2"/>
                </a:solidFill>
                <a:latin typeface="Manjari"/>
                <a:ea typeface="Manjari"/>
                <a:cs typeface="Manjari"/>
                <a:sym typeface="Manjari"/>
              </a:defRPr>
            </a:lvl3pPr>
            <a:lvl4pPr marL="1828800" marR="0" lvl="3" indent="-317500" algn="l" rtl="0">
              <a:lnSpc>
                <a:spcPct val="100000"/>
              </a:lnSpc>
              <a:spcBef>
                <a:spcPts val="0"/>
              </a:spcBef>
              <a:spcAft>
                <a:spcPts val="0"/>
              </a:spcAft>
              <a:buClr>
                <a:schemeClr val="accent2"/>
              </a:buClr>
              <a:buSzPts val="1400"/>
              <a:buFont typeface="Manjari"/>
              <a:buChar char="●"/>
              <a:defRPr sz="1400" b="0" i="0" u="none" strike="noStrike" cap="none">
                <a:solidFill>
                  <a:schemeClr val="accent2"/>
                </a:solidFill>
                <a:latin typeface="Manjari"/>
                <a:ea typeface="Manjari"/>
                <a:cs typeface="Manjari"/>
                <a:sym typeface="Manjari"/>
              </a:defRPr>
            </a:lvl4pPr>
            <a:lvl5pPr marL="2286000" marR="0" lvl="4" indent="-317500" algn="l" rtl="0">
              <a:lnSpc>
                <a:spcPct val="100000"/>
              </a:lnSpc>
              <a:spcBef>
                <a:spcPts val="0"/>
              </a:spcBef>
              <a:spcAft>
                <a:spcPts val="0"/>
              </a:spcAft>
              <a:buClr>
                <a:schemeClr val="accent2"/>
              </a:buClr>
              <a:buSzPts val="1400"/>
              <a:buFont typeface="Manjari"/>
              <a:buChar char="○"/>
              <a:defRPr sz="1400" b="0" i="0" u="none" strike="noStrike" cap="none">
                <a:solidFill>
                  <a:schemeClr val="accent2"/>
                </a:solidFill>
                <a:latin typeface="Manjari"/>
                <a:ea typeface="Manjari"/>
                <a:cs typeface="Manjari"/>
                <a:sym typeface="Manjari"/>
              </a:defRPr>
            </a:lvl5pPr>
            <a:lvl6pPr marL="2743200" marR="0" lvl="5" indent="-317500" algn="l" rtl="0">
              <a:lnSpc>
                <a:spcPct val="100000"/>
              </a:lnSpc>
              <a:spcBef>
                <a:spcPts val="0"/>
              </a:spcBef>
              <a:spcAft>
                <a:spcPts val="0"/>
              </a:spcAft>
              <a:buClr>
                <a:schemeClr val="accent2"/>
              </a:buClr>
              <a:buSzPts val="1400"/>
              <a:buFont typeface="Manjari"/>
              <a:buChar char="■"/>
              <a:defRPr sz="1400" b="0" i="0" u="none" strike="noStrike" cap="none">
                <a:solidFill>
                  <a:schemeClr val="accent2"/>
                </a:solidFill>
                <a:latin typeface="Manjari"/>
                <a:ea typeface="Manjari"/>
                <a:cs typeface="Manjari"/>
                <a:sym typeface="Manjari"/>
              </a:defRPr>
            </a:lvl6pPr>
            <a:lvl7pPr marL="3200400" marR="0" lvl="6" indent="-317500" algn="l" rtl="0">
              <a:lnSpc>
                <a:spcPct val="100000"/>
              </a:lnSpc>
              <a:spcBef>
                <a:spcPts val="0"/>
              </a:spcBef>
              <a:spcAft>
                <a:spcPts val="0"/>
              </a:spcAft>
              <a:buClr>
                <a:schemeClr val="accent2"/>
              </a:buClr>
              <a:buSzPts val="1400"/>
              <a:buFont typeface="Manjari"/>
              <a:buChar char="●"/>
              <a:defRPr sz="1400" b="0" i="0" u="none" strike="noStrike" cap="none">
                <a:solidFill>
                  <a:schemeClr val="accent2"/>
                </a:solidFill>
                <a:latin typeface="Manjari"/>
                <a:ea typeface="Manjari"/>
                <a:cs typeface="Manjari"/>
                <a:sym typeface="Manjari"/>
              </a:defRPr>
            </a:lvl7pPr>
            <a:lvl8pPr marL="3657600" marR="0" lvl="7" indent="-317500" algn="l" rtl="0">
              <a:lnSpc>
                <a:spcPct val="100000"/>
              </a:lnSpc>
              <a:spcBef>
                <a:spcPts val="0"/>
              </a:spcBef>
              <a:spcAft>
                <a:spcPts val="0"/>
              </a:spcAft>
              <a:buClr>
                <a:schemeClr val="accent2"/>
              </a:buClr>
              <a:buSzPts val="1400"/>
              <a:buFont typeface="Manjari"/>
              <a:buChar char="○"/>
              <a:defRPr sz="1400" b="0" i="0" u="none" strike="noStrike" cap="none">
                <a:solidFill>
                  <a:schemeClr val="accent2"/>
                </a:solidFill>
                <a:latin typeface="Manjari"/>
                <a:ea typeface="Manjari"/>
                <a:cs typeface="Manjari"/>
                <a:sym typeface="Manjari"/>
              </a:defRPr>
            </a:lvl8pPr>
            <a:lvl9pPr marL="4114800" marR="0" lvl="8" indent="-317500" algn="l" rtl="0">
              <a:lnSpc>
                <a:spcPct val="100000"/>
              </a:lnSpc>
              <a:spcBef>
                <a:spcPts val="0"/>
              </a:spcBef>
              <a:spcAft>
                <a:spcPts val="0"/>
              </a:spcAft>
              <a:buClr>
                <a:schemeClr val="accent2"/>
              </a:buClr>
              <a:buSzPts val="1400"/>
              <a:buFont typeface="Manjari"/>
              <a:buChar char="■"/>
              <a:defRPr sz="1400" b="0" i="0" u="none" strike="noStrike" cap="none">
                <a:solidFill>
                  <a:schemeClr val="accent2"/>
                </a:solidFill>
                <a:latin typeface="Manjari"/>
                <a:ea typeface="Manjari"/>
                <a:cs typeface="Manjari"/>
                <a:sym typeface="Manjari"/>
              </a:defRPr>
            </a:lvl9pPr>
          </a:lstStyle>
          <a:p>
            <a:endParaRPr/>
          </a:p>
        </p:txBody>
      </p:sp>
    </p:spTree>
    <p:extLst>
      <p:ext uri="{BB962C8B-B14F-4D97-AF65-F5344CB8AC3E}">
        <p14:creationId xmlns:p14="http://schemas.microsoft.com/office/powerpoint/2010/main" val="1379993527"/>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 id="2147483725" r:id="rId50"/>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pic>
        <p:nvPicPr>
          <p:cNvPr id="4" name="Picture 3" descr="A map of asia with a grey globe&#10;&#10;Description automatically generated">
            <a:extLst>
              <a:ext uri="{FF2B5EF4-FFF2-40B4-BE49-F238E27FC236}">
                <a16:creationId xmlns:a16="http://schemas.microsoft.com/office/drawing/2014/main" id="{1C25D7FF-AC39-4F19-E9A0-EFF3115D3986}"/>
              </a:ext>
            </a:extLst>
          </p:cNvPr>
          <p:cNvPicPr>
            <a:picLocks noChangeAspect="1"/>
          </p:cNvPicPr>
          <p:nvPr/>
        </p:nvPicPr>
        <p:blipFill>
          <a:blip r:embed="rId3"/>
          <a:stretch>
            <a:fillRect/>
          </a:stretch>
        </p:blipFill>
        <p:spPr>
          <a:xfrm>
            <a:off x="624176" y="1355682"/>
            <a:ext cx="3286261" cy="2869692"/>
          </a:xfrm>
          <a:prstGeom prst="rect">
            <a:avLst/>
          </a:prstGeom>
        </p:spPr>
      </p:pic>
      <p:sp>
        <p:nvSpPr>
          <p:cNvPr id="6" name="TextBox 5">
            <a:extLst>
              <a:ext uri="{FF2B5EF4-FFF2-40B4-BE49-F238E27FC236}">
                <a16:creationId xmlns:a16="http://schemas.microsoft.com/office/drawing/2014/main" id="{1B2E5083-BE6E-71C6-3689-59993FB32792}"/>
              </a:ext>
            </a:extLst>
          </p:cNvPr>
          <p:cNvSpPr txBox="1"/>
          <p:nvPr/>
        </p:nvSpPr>
        <p:spPr>
          <a:xfrm>
            <a:off x="1607084" y="357261"/>
            <a:ext cx="5929828" cy="584775"/>
          </a:xfrm>
          <a:prstGeom prst="rect">
            <a:avLst/>
          </a:prstGeom>
          <a:noFill/>
        </p:spPr>
        <p:txBody>
          <a:bodyPr wrap="none" rtlCol="0">
            <a:spAutoFit/>
          </a:bodyPr>
          <a:lstStyle/>
          <a:p>
            <a:pPr algn="ctr"/>
            <a:r>
              <a:rPr lang="en-TW" sz="3200" dirty="0"/>
              <a:t>近代東亞與臺灣：</a:t>
            </a:r>
            <a:r>
              <a:rPr lang="en-TW" sz="3200" dirty="0">
                <a:solidFill>
                  <a:srgbClr val="CC3F0D"/>
                </a:solidFill>
              </a:rPr>
              <a:t>近代東亞海域</a:t>
            </a:r>
          </a:p>
        </p:txBody>
      </p:sp>
      <p:sp>
        <p:nvSpPr>
          <p:cNvPr id="7" name="TextBox 6">
            <a:extLst>
              <a:ext uri="{FF2B5EF4-FFF2-40B4-BE49-F238E27FC236}">
                <a16:creationId xmlns:a16="http://schemas.microsoft.com/office/drawing/2014/main" id="{8C73B76E-737F-A71D-FF5C-320C3B31765F}"/>
              </a:ext>
            </a:extLst>
          </p:cNvPr>
          <p:cNvSpPr txBox="1"/>
          <p:nvPr/>
        </p:nvSpPr>
        <p:spPr>
          <a:xfrm>
            <a:off x="0" y="788148"/>
            <a:ext cx="9144000" cy="307777"/>
          </a:xfrm>
          <a:prstGeom prst="rect">
            <a:avLst/>
          </a:prstGeom>
          <a:noFill/>
        </p:spPr>
        <p:txBody>
          <a:bodyPr wrap="square" rtlCol="0">
            <a:spAutoFit/>
          </a:bodyPr>
          <a:lstStyle/>
          <a:p>
            <a:pPr algn="ctr"/>
            <a:r>
              <a:rPr lang="en-TW" dirty="0"/>
              <a:t>______________________________________________________________________________________</a:t>
            </a:r>
          </a:p>
        </p:txBody>
      </p:sp>
      <p:sp>
        <p:nvSpPr>
          <p:cNvPr id="8" name="TextBox 7">
            <a:extLst>
              <a:ext uri="{FF2B5EF4-FFF2-40B4-BE49-F238E27FC236}">
                <a16:creationId xmlns:a16="http://schemas.microsoft.com/office/drawing/2014/main" id="{857DCFB8-4474-BA59-3032-C6551A7DC765}"/>
              </a:ext>
            </a:extLst>
          </p:cNvPr>
          <p:cNvSpPr txBox="1"/>
          <p:nvPr/>
        </p:nvSpPr>
        <p:spPr>
          <a:xfrm>
            <a:off x="4272936" y="2330857"/>
            <a:ext cx="4449646" cy="1815882"/>
          </a:xfrm>
          <a:prstGeom prst="rect">
            <a:avLst/>
          </a:prstGeom>
          <a:noFill/>
        </p:spPr>
        <p:txBody>
          <a:bodyPr wrap="square" rtlCol="0">
            <a:spAutoFit/>
          </a:bodyPr>
          <a:lstStyle/>
          <a:p>
            <a:pPr marL="285750" indent="-285750">
              <a:buFont typeface="Arial" panose="020B0604020202020204" pitchFamily="34" charset="0"/>
              <a:buChar char="•"/>
            </a:pPr>
            <a:r>
              <a:rPr lang="en-TW" sz="2000" dirty="0">
                <a:solidFill>
                  <a:srgbClr val="CC3F0D"/>
                </a:solidFill>
              </a:rPr>
              <a:t>歐美勢力的角逐</a:t>
            </a:r>
          </a:p>
          <a:p>
            <a:r>
              <a:rPr kumimoji="1" lang="zh-TW" altLang="en-US" sz="2000" dirty="0">
                <a:latin typeface="Kaiti TC" panose="02010600040101010101" pitchFamily="2" charset="-120"/>
                <a:ea typeface="Kaiti TC" panose="02010600040101010101" pitchFamily="2" charset="-120"/>
              </a:rPr>
              <a:t>     </a:t>
            </a:r>
            <a:r>
              <a:rPr kumimoji="1" lang="en-US" altLang="zh-TW" sz="1200" dirty="0">
                <a:latin typeface="Kaiti TC" panose="02010600040101010101" pitchFamily="2" charset="-120"/>
                <a:ea typeface="Kaiti TC" panose="02010600040101010101" pitchFamily="2" charset="-120"/>
              </a:rPr>
              <a:t>412381490 </a:t>
            </a:r>
            <a:r>
              <a:rPr kumimoji="1" lang="zh-TW" altLang="en-US" sz="1200" dirty="0">
                <a:latin typeface="Kaiti TC" panose="02010600040101010101" pitchFamily="2" charset="-120"/>
                <a:ea typeface="Kaiti TC" panose="02010600040101010101" pitchFamily="2" charset="-120"/>
              </a:rPr>
              <a:t>陳瑄</a:t>
            </a:r>
            <a:r>
              <a:rPr kumimoji="1" lang="en-US" altLang="zh-TW" sz="1200" dirty="0">
                <a:latin typeface="Kaiti TC" panose="02010600040101010101" pitchFamily="2" charset="-120"/>
                <a:ea typeface="Kaiti TC" panose="02010600040101010101" pitchFamily="2" charset="-120"/>
              </a:rPr>
              <a:t> / 410261543 </a:t>
            </a:r>
            <a:r>
              <a:rPr kumimoji="1" lang="zh-TW" altLang="en-US" sz="1200" dirty="0">
                <a:latin typeface="Kaiti TC" panose="02010600040101010101" pitchFamily="2" charset="-120"/>
                <a:ea typeface="Kaiti TC" panose="02010600040101010101" pitchFamily="2" charset="-120"/>
              </a:rPr>
              <a:t>羅永能</a:t>
            </a:r>
            <a:endParaRPr lang="en-TW" sz="1200" dirty="0">
              <a:solidFill>
                <a:srgbClr val="CC3F0D"/>
              </a:solidFill>
            </a:endParaRPr>
          </a:p>
          <a:p>
            <a:pPr marL="285750" indent="-285750">
              <a:buFont typeface="Arial" panose="020B0604020202020204" pitchFamily="34" charset="0"/>
              <a:buChar char="•"/>
            </a:pPr>
            <a:r>
              <a:rPr lang="en-TW" sz="2000" dirty="0">
                <a:solidFill>
                  <a:srgbClr val="CC3F0D"/>
                </a:solidFill>
              </a:rPr>
              <a:t>日本</a:t>
            </a:r>
          </a:p>
          <a:p>
            <a:r>
              <a:rPr kumimoji="1" lang="en-TW" altLang="zh-TW" sz="2000" dirty="0">
                <a:solidFill>
                  <a:srgbClr val="CC3F0D"/>
                </a:solidFill>
                <a:latin typeface="Kaiti TC" panose="02010600040101010101" pitchFamily="2" charset="-120"/>
                <a:ea typeface="Kaiti TC" panose="02010600040101010101" pitchFamily="2" charset="-120"/>
              </a:rPr>
              <a:t>     </a:t>
            </a:r>
            <a:r>
              <a:rPr kumimoji="1" lang="en-US" altLang="zh-TW" sz="1200" dirty="0">
                <a:latin typeface="Kaiti TC" panose="02010600040101010101" pitchFamily="2" charset="-120"/>
                <a:ea typeface="Kaiti TC" panose="02010600040101010101" pitchFamily="2" charset="-120"/>
              </a:rPr>
              <a:t>410130392 </a:t>
            </a:r>
            <a:r>
              <a:rPr kumimoji="1" lang="zh-TW" altLang="en-US" sz="1200" dirty="0">
                <a:latin typeface="Kaiti TC" panose="02010600040101010101" pitchFamily="2" charset="-120"/>
                <a:ea typeface="Kaiti TC" panose="02010600040101010101" pitchFamily="2" charset="-120"/>
              </a:rPr>
              <a:t>黃昱豪</a:t>
            </a:r>
            <a:r>
              <a:rPr kumimoji="1" lang="en-US" altLang="zh-TW" sz="1200" dirty="0">
                <a:latin typeface="Kaiti TC" panose="02010600040101010101" pitchFamily="2" charset="-120"/>
                <a:ea typeface="Kaiti TC" panose="02010600040101010101" pitchFamily="2" charset="-120"/>
              </a:rPr>
              <a:t> / 410262688 </a:t>
            </a:r>
            <a:r>
              <a:rPr kumimoji="1" lang="zh-TW" altLang="en-US" sz="1200" dirty="0">
                <a:latin typeface="Kaiti TC" panose="02010600040101010101" pitchFamily="2" charset="-120"/>
                <a:ea typeface="Kaiti TC" panose="02010600040101010101" pitchFamily="2" charset="-120"/>
              </a:rPr>
              <a:t>白丞劭</a:t>
            </a:r>
            <a:r>
              <a:rPr kumimoji="1" lang="en-US" altLang="zh-TW" sz="1200" dirty="0">
                <a:latin typeface="Kaiti TC" panose="02010600040101010101" pitchFamily="2" charset="-120"/>
                <a:ea typeface="Kaiti TC" panose="02010600040101010101" pitchFamily="2" charset="-120"/>
              </a:rPr>
              <a:t> / 410480606 </a:t>
            </a:r>
            <a:r>
              <a:rPr kumimoji="1" lang="zh-TW" altLang="en-US" sz="1200" dirty="0">
                <a:latin typeface="Kaiti TC" panose="02010600040101010101" pitchFamily="2" charset="-120"/>
                <a:ea typeface="Kaiti TC" panose="02010600040101010101" pitchFamily="2" charset="-120"/>
              </a:rPr>
              <a:t>余晉億</a:t>
            </a:r>
            <a:endParaRPr kumimoji="1" lang="en-US" altLang="zh-TW" sz="1200" dirty="0">
              <a:latin typeface="Kaiti TC" panose="02010600040101010101" pitchFamily="2" charset="-120"/>
              <a:ea typeface="Kaiti TC" panose="02010600040101010101" pitchFamily="2" charset="-120"/>
            </a:endParaRPr>
          </a:p>
          <a:p>
            <a:pPr marL="342900" indent="-342900">
              <a:buFont typeface="Arial" panose="020B0604020202020204" pitchFamily="34" charset="0"/>
              <a:buChar char="•"/>
            </a:pPr>
            <a:r>
              <a:rPr lang="en-TW" sz="2000" dirty="0">
                <a:solidFill>
                  <a:srgbClr val="CC3F0D"/>
                </a:solidFill>
              </a:rPr>
              <a:t>中國與臺灣</a:t>
            </a:r>
          </a:p>
          <a:p>
            <a:r>
              <a:rPr kumimoji="1" lang="en-US" altLang="zh-TW" sz="1200" dirty="0">
                <a:latin typeface="Kaiti TC" panose="02010600040101010101" pitchFamily="2" charset="-120"/>
                <a:ea typeface="Kaiti TC" panose="02010600040101010101" pitchFamily="2" charset="-120"/>
              </a:rPr>
              <a:t>        411031402 </a:t>
            </a:r>
            <a:r>
              <a:rPr kumimoji="1" lang="zh-TW" altLang="en-US" sz="1200" dirty="0">
                <a:latin typeface="Kaiti TC" panose="02010600040101010101" pitchFamily="2" charset="-120"/>
                <a:ea typeface="Kaiti TC" panose="02010600040101010101" pitchFamily="2" charset="-120"/>
              </a:rPr>
              <a:t>熊睿芸</a:t>
            </a:r>
            <a:r>
              <a:rPr kumimoji="1" lang="en-US" altLang="zh-TW" sz="1200" dirty="0">
                <a:latin typeface="Kaiti TC" panose="02010600040101010101" pitchFamily="2" charset="-120"/>
                <a:ea typeface="Kaiti TC" panose="02010600040101010101" pitchFamily="2" charset="-120"/>
              </a:rPr>
              <a:t> / 411031438 </a:t>
            </a:r>
            <a:r>
              <a:rPr kumimoji="1" lang="zh-TW" altLang="en-US" sz="1200" dirty="0">
                <a:latin typeface="Kaiti TC" panose="02010600040101010101" pitchFamily="2" charset="-120"/>
                <a:ea typeface="Kaiti TC" panose="02010600040101010101" pitchFamily="2" charset="-120"/>
              </a:rPr>
              <a:t>吳丞祐</a:t>
            </a:r>
            <a:endParaRPr lang="en-TW" sz="1200" dirty="0">
              <a:solidFill>
                <a:srgbClr val="CC3F0D"/>
              </a:solidFill>
            </a:endParaRPr>
          </a:p>
        </p:txBody>
      </p:sp>
      <p:sp>
        <p:nvSpPr>
          <p:cNvPr id="10" name="TextBox 9">
            <a:extLst>
              <a:ext uri="{FF2B5EF4-FFF2-40B4-BE49-F238E27FC236}">
                <a16:creationId xmlns:a16="http://schemas.microsoft.com/office/drawing/2014/main" id="{35DC4283-BFD5-D12F-55E5-E3DEEC926106}"/>
              </a:ext>
            </a:extLst>
          </p:cNvPr>
          <p:cNvSpPr txBox="1"/>
          <p:nvPr/>
        </p:nvSpPr>
        <p:spPr>
          <a:xfrm>
            <a:off x="4272936" y="1526812"/>
            <a:ext cx="1297150" cy="400110"/>
          </a:xfrm>
          <a:prstGeom prst="rect">
            <a:avLst/>
          </a:prstGeom>
          <a:noFill/>
        </p:spPr>
        <p:txBody>
          <a:bodyPr wrap="none" rtlCol="0">
            <a:spAutoFit/>
          </a:bodyPr>
          <a:lstStyle/>
          <a:p>
            <a:r>
              <a:rPr lang="en-TW" sz="2000" dirty="0"/>
              <a:t>OUTLINE</a:t>
            </a:r>
          </a:p>
        </p:txBody>
      </p:sp>
      <p:sp>
        <p:nvSpPr>
          <p:cNvPr id="12" name="TextBox 11">
            <a:extLst>
              <a:ext uri="{FF2B5EF4-FFF2-40B4-BE49-F238E27FC236}">
                <a16:creationId xmlns:a16="http://schemas.microsoft.com/office/drawing/2014/main" id="{AE21A3FB-8184-C771-E3B3-11F1908E07CA}"/>
              </a:ext>
            </a:extLst>
          </p:cNvPr>
          <p:cNvSpPr txBox="1"/>
          <p:nvPr/>
        </p:nvSpPr>
        <p:spPr>
          <a:xfrm>
            <a:off x="4275788" y="1821194"/>
            <a:ext cx="4868211" cy="307777"/>
          </a:xfrm>
          <a:prstGeom prst="rect">
            <a:avLst/>
          </a:prstGeom>
          <a:noFill/>
        </p:spPr>
        <p:txBody>
          <a:bodyPr wrap="square" rtlCol="0">
            <a:spAutoFit/>
          </a:bodyPr>
          <a:lstStyle/>
          <a:p>
            <a:r>
              <a:rPr lang="en-TW" dirty="0"/>
              <a:t>_____________________________________________</a:t>
            </a:r>
          </a:p>
        </p:txBody>
      </p:sp>
    </p:spTree>
    <p:extLst>
      <p:ext uri="{BB962C8B-B14F-4D97-AF65-F5344CB8AC3E}">
        <p14:creationId xmlns:p14="http://schemas.microsoft.com/office/powerpoint/2010/main" val="1844333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臺灣抗日活動"/>
          <p:cNvSpPr txBox="1">
            <a:spLocks noGrp="1"/>
          </p:cNvSpPr>
          <p:nvPr>
            <p:ph type="title"/>
          </p:nvPr>
        </p:nvSpPr>
        <p:spPr>
          <a:xfrm>
            <a:off x="227814" y="156554"/>
            <a:ext cx="8239127" cy="1743076"/>
          </a:xfrm>
          <a:prstGeom prst="rect">
            <a:avLst/>
          </a:prstGeom>
        </p:spPr>
        <p:txBody>
          <a:bodyPr/>
          <a:lstStyle>
            <a:lvl1pPr>
              <a:defRPr>
                <a:solidFill>
                  <a:srgbClr val="DE4B38">
                    <a:alpha val="67923"/>
                  </a:srgbClr>
                </a:solidFill>
              </a:defRPr>
            </a:lvl1pPr>
          </a:lstStyle>
          <a:p>
            <a:r>
              <a:rPr dirty="0" err="1">
                <a:latin typeface="標楷體" panose="03000509000000000000" pitchFamily="65" charset="-120"/>
                <a:ea typeface="標楷體" panose="03000509000000000000" pitchFamily="65" charset="-120"/>
              </a:rPr>
              <a:t>臺灣抗日活動</a:t>
            </a:r>
            <a:endParaRPr dirty="0">
              <a:latin typeface="標楷體" panose="03000509000000000000" pitchFamily="65" charset="-120"/>
              <a:ea typeface="標楷體" panose="03000509000000000000" pitchFamily="65" charset="-120"/>
            </a:endParaRPr>
          </a:p>
        </p:txBody>
      </p:sp>
      <p:sp>
        <p:nvSpPr>
          <p:cNvPr id="176" name="1895-1915年之間的抗日活動"/>
          <p:cNvSpPr txBox="1"/>
          <p:nvPr/>
        </p:nvSpPr>
        <p:spPr>
          <a:xfrm>
            <a:off x="270070" y="1353501"/>
            <a:ext cx="3129062" cy="321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900"/>
            </a:lvl1pPr>
          </a:lstStyle>
          <a:p>
            <a:pPr defTabSz="685800">
              <a:buClrTx/>
            </a:pPr>
            <a:r>
              <a:rPr sz="1838" kern="1200" dirty="0">
                <a:solidFill>
                  <a:prstClr val="black"/>
                </a:solidFill>
                <a:latin typeface="標楷體" panose="03000509000000000000" pitchFamily="65" charset="-120"/>
                <a:ea typeface="標楷體" panose="03000509000000000000" pitchFamily="65" charset="-120"/>
                <a:cs typeface="+mn-cs"/>
              </a:rPr>
              <a:t>1895-1915年之間的抗日活動</a:t>
            </a:r>
          </a:p>
        </p:txBody>
      </p:sp>
      <p:sp>
        <p:nvSpPr>
          <p:cNvPr id="177" name="台灣民主國：乙末戰爭 1894-1895…"/>
          <p:cNvSpPr txBox="1"/>
          <p:nvPr/>
        </p:nvSpPr>
        <p:spPr>
          <a:xfrm>
            <a:off x="376372" y="2372404"/>
            <a:ext cx="4005905" cy="9040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marL="257175" indent="-257175" defTabSz="685800">
              <a:buClrTx/>
              <a:buFont typeface="Wingdings" panose="05000000000000000000" pitchFamily="2" charset="2"/>
              <a:buChar char="Ø"/>
              <a:defRPr sz="5000">
                <a:solidFill>
                  <a:srgbClr val="AA7942"/>
                </a:solidFill>
              </a:defRPr>
            </a:pPr>
            <a:r>
              <a:rPr sz="1875" kern="1200" dirty="0" err="1">
                <a:solidFill>
                  <a:srgbClr val="AA7942"/>
                </a:solidFill>
                <a:latin typeface="標楷體" panose="03000509000000000000" pitchFamily="65" charset="-120"/>
                <a:ea typeface="標楷體" panose="03000509000000000000" pitchFamily="65" charset="-120"/>
                <a:cs typeface="+mn-cs"/>
              </a:rPr>
              <a:t>台灣民主國：乙末戰爭</a:t>
            </a:r>
            <a:r>
              <a:rPr sz="1875" kern="1200" dirty="0">
                <a:solidFill>
                  <a:srgbClr val="AA7942"/>
                </a:solidFill>
                <a:latin typeface="標楷體" panose="03000509000000000000" pitchFamily="65" charset="-120"/>
                <a:ea typeface="標楷體" panose="03000509000000000000" pitchFamily="65" charset="-120"/>
                <a:cs typeface="+mn-cs"/>
              </a:rPr>
              <a:t> 1894-1895</a:t>
            </a:r>
          </a:p>
          <a:p>
            <a:pPr marL="257175" indent="-257175" defTabSz="685800">
              <a:buClrTx/>
              <a:buFont typeface="Wingdings" panose="05000000000000000000" pitchFamily="2" charset="2"/>
              <a:buChar char="Ø"/>
              <a:defRPr sz="5000">
                <a:solidFill>
                  <a:srgbClr val="AA7942"/>
                </a:solidFill>
              </a:defRPr>
            </a:pPr>
            <a:r>
              <a:rPr sz="1875" kern="1200" dirty="0" err="1">
                <a:solidFill>
                  <a:srgbClr val="AA7942"/>
                </a:solidFill>
                <a:latin typeface="標楷體" panose="03000509000000000000" pitchFamily="65" charset="-120"/>
                <a:ea typeface="標楷體" panose="03000509000000000000" pitchFamily="65" charset="-120"/>
                <a:cs typeface="+mn-cs"/>
              </a:rPr>
              <a:t>抗日游擊戰</a:t>
            </a:r>
            <a:r>
              <a:rPr sz="1875" kern="1200" dirty="0">
                <a:solidFill>
                  <a:srgbClr val="AA7942"/>
                </a:solidFill>
                <a:latin typeface="標楷體" panose="03000509000000000000" pitchFamily="65" charset="-120"/>
                <a:ea typeface="標楷體" panose="03000509000000000000" pitchFamily="65" charset="-120"/>
                <a:cs typeface="+mn-cs"/>
              </a:rPr>
              <a:t> 1896-1901</a:t>
            </a:r>
          </a:p>
          <a:p>
            <a:pPr marL="257175" indent="-257175" defTabSz="685800">
              <a:buClrTx/>
              <a:buFont typeface="Wingdings" panose="05000000000000000000" pitchFamily="2" charset="2"/>
              <a:buChar char="Ø"/>
              <a:defRPr sz="5000">
                <a:solidFill>
                  <a:srgbClr val="AA7942"/>
                </a:solidFill>
              </a:defRPr>
            </a:pPr>
            <a:r>
              <a:rPr sz="1875" kern="1200" dirty="0" err="1">
                <a:solidFill>
                  <a:srgbClr val="AA7942"/>
                </a:solidFill>
                <a:latin typeface="標楷體" panose="03000509000000000000" pitchFamily="65" charset="-120"/>
                <a:ea typeface="標楷體" panose="03000509000000000000" pitchFamily="65" charset="-120"/>
                <a:cs typeface="+mn-cs"/>
              </a:rPr>
              <a:t>北埔事件到西來庵事件</a:t>
            </a:r>
            <a:r>
              <a:rPr sz="1875" kern="1200" dirty="0">
                <a:solidFill>
                  <a:srgbClr val="AA7942"/>
                </a:solidFill>
                <a:latin typeface="標楷體" panose="03000509000000000000" pitchFamily="65" charset="-120"/>
                <a:ea typeface="標楷體" panose="03000509000000000000" pitchFamily="65" charset="-120"/>
                <a:cs typeface="+mn-cs"/>
              </a:rPr>
              <a:t> 1902-1917</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臺灣抗日活動"/>
          <p:cNvSpPr txBox="1">
            <a:spLocks noGrp="1"/>
          </p:cNvSpPr>
          <p:nvPr>
            <p:ph type="title"/>
          </p:nvPr>
        </p:nvSpPr>
        <p:spPr>
          <a:xfrm>
            <a:off x="227814" y="156554"/>
            <a:ext cx="8239127" cy="1743076"/>
          </a:xfrm>
          <a:prstGeom prst="rect">
            <a:avLst/>
          </a:prstGeom>
        </p:spPr>
        <p:txBody>
          <a:bodyPr/>
          <a:lstStyle>
            <a:lvl1pPr>
              <a:defRPr>
                <a:solidFill>
                  <a:srgbClr val="DE4B38">
                    <a:alpha val="67923"/>
                  </a:srgbClr>
                </a:solidFill>
              </a:defRPr>
            </a:lvl1pPr>
          </a:lstStyle>
          <a:p>
            <a:r>
              <a:rPr dirty="0" err="1">
                <a:latin typeface="標楷體" panose="03000509000000000000" pitchFamily="65" charset="-120"/>
                <a:ea typeface="標楷體" panose="03000509000000000000" pitchFamily="65" charset="-120"/>
              </a:rPr>
              <a:t>臺灣抗日活動</a:t>
            </a:r>
            <a:endParaRPr dirty="0">
              <a:latin typeface="標楷體" panose="03000509000000000000" pitchFamily="65" charset="-120"/>
              <a:ea typeface="標楷體" panose="03000509000000000000" pitchFamily="65" charset="-120"/>
            </a:endParaRPr>
          </a:p>
        </p:txBody>
      </p:sp>
      <p:sp>
        <p:nvSpPr>
          <p:cNvPr id="180" name="1918-1945年之間的抗日活動"/>
          <p:cNvSpPr txBox="1"/>
          <p:nvPr/>
        </p:nvSpPr>
        <p:spPr>
          <a:xfrm>
            <a:off x="270070" y="1353501"/>
            <a:ext cx="3129062" cy="321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900"/>
            </a:lvl1pPr>
          </a:lstStyle>
          <a:p>
            <a:pPr defTabSz="685800">
              <a:buClrTx/>
            </a:pPr>
            <a:r>
              <a:rPr sz="1838" kern="1200" dirty="0">
                <a:solidFill>
                  <a:prstClr val="black"/>
                </a:solidFill>
                <a:latin typeface="標楷體" panose="03000509000000000000" pitchFamily="65" charset="-120"/>
                <a:ea typeface="標楷體" panose="03000509000000000000" pitchFamily="65" charset="-120"/>
                <a:cs typeface="+mn-cs"/>
              </a:rPr>
              <a:t>1918-1945年之間的抗日活動</a:t>
            </a:r>
          </a:p>
        </p:txBody>
      </p:sp>
      <p:sp>
        <p:nvSpPr>
          <p:cNvPr id="181" name="文化抗日…"/>
          <p:cNvSpPr txBox="1"/>
          <p:nvPr/>
        </p:nvSpPr>
        <p:spPr>
          <a:xfrm>
            <a:off x="367013" y="2467592"/>
            <a:ext cx="2702663" cy="14811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marL="257175" indent="-257175" defTabSz="685800">
              <a:buClrTx/>
              <a:buFont typeface="Wingdings" panose="05000000000000000000" pitchFamily="2" charset="2"/>
              <a:buChar char="Ø"/>
              <a:defRPr sz="5000">
                <a:solidFill>
                  <a:srgbClr val="AA7942"/>
                </a:solidFill>
              </a:defRPr>
            </a:pPr>
            <a:r>
              <a:rPr sz="1875" kern="1200" dirty="0" err="1">
                <a:solidFill>
                  <a:srgbClr val="AA7942"/>
                </a:solidFill>
                <a:latin typeface="標楷體" panose="03000509000000000000" pitchFamily="65" charset="-120"/>
                <a:ea typeface="標楷體" panose="03000509000000000000" pitchFamily="65" charset="-120"/>
                <a:cs typeface="+mn-cs"/>
              </a:rPr>
              <a:t>文化抗日</a:t>
            </a:r>
            <a:endParaRPr sz="1875" kern="1200" dirty="0">
              <a:solidFill>
                <a:srgbClr val="AA7942"/>
              </a:solidFill>
              <a:latin typeface="標楷體" panose="03000509000000000000" pitchFamily="65" charset="-120"/>
              <a:ea typeface="標楷體" panose="03000509000000000000" pitchFamily="65" charset="-120"/>
              <a:cs typeface="+mn-cs"/>
            </a:endParaRPr>
          </a:p>
          <a:p>
            <a:pPr marL="257175" indent="-257175" defTabSz="685800">
              <a:buClrTx/>
              <a:buFont typeface="Wingdings" panose="05000000000000000000" pitchFamily="2" charset="2"/>
              <a:buChar char="Ø"/>
              <a:defRPr sz="5000">
                <a:solidFill>
                  <a:srgbClr val="AA7942"/>
                </a:solidFill>
              </a:defRPr>
            </a:pPr>
            <a:r>
              <a:rPr sz="1875" kern="1200" dirty="0" err="1">
                <a:solidFill>
                  <a:srgbClr val="AA7942"/>
                </a:solidFill>
                <a:latin typeface="標楷體" panose="03000509000000000000" pitchFamily="65" charset="-120"/>
                <a:ea typeface="標楷體" panose="03000509000000000000" pitchFamily="65" charset="-120"/>
                <a:cs typeface="+mn-cs"/>
              </a:rPr>
              <a:t>改組啟發會成立新民會</a:t>
            </a:r>
            <a:endParaRPr sz="1875" kern="1200" dirty="0">
              <a:solidFill>
                <a:srgbClr val="AA7942"/>
              </a:solidFill>
              <a:latin typeface="標楷體" panose="03000509000000000000" pitchFamily="65" charset="-120"/>
              <a:ea typeface="標楷體" panose="03000509000000000000" pitchFamily="65" charset="-120"/>
              <a:cs typeface="+mn-cs"/>
            </a:endParaRPr>
          </a:p>
          <a:p>
            <a:pPr marL="257175" indent="-257175" defTabSz="685800">
              <a:buClrTx/>
              <a:buFont typeface="Wingdings" panose="05000000000000000000" pitchFamily="2" charset="2"/>
              <a:buChar char="Ø"/>
              <a:defRPr sz="5000">
                <a:solidFill>
                  <a:srgbClr val="AA7942"/>
                </a:solidFill>
              </a:defRPr>
            </a:pPr>
            <a:r>
              <a:rPr sz="1875" kern="1200" dirty="0" err="1">
                <a:solidFill>
                  <a:srgbClr val="AA7942"/>
                </a:solidFill>
                <a:latin typeface="標楷體" panose="03000509000000000000" pitchFamily="65" charset="-120"/>
                <a:ea typeface="標楷體" panose="03000509000000000000" pitchFamily="65" charset="-120"/>
                <a:cs typeface="+mn-cs"/>
              </a:rPr>
              <a:t>台灣文化協會</a:t>
            </a:r>
            <a:endParaRPr sz="1875" kern="1200" dirty="0">
              <a:solidFill>
                <a:srgbClr val="AA7942"/>
              </a:solidFill>
              <a:latin typeface="標楷體" panose="03000509000000000000" pitchFamily="65" charset="-120"/>
              <a:ea typeface="標楷體" panose="03000509000000000000" pitchFamily="65" charset="-120"/>
              <a:cs typeface="+mn-cs"/>
            </a:endParaRPr>
          </a:p>
          <a:p>
            <a:pPr marL="257175" indent="-257175" defTabSz="685800">
              <a:buClrTx/>
              <a:buFont typeface="Wingdings" panose="05000000000000000000" pitchFamily="2" charset="2"/>
              <a:buChar char="Ø"/>
              <a:defRPr sz="5000">
                <a:solidFill>
                  <a:srgbClr val="AA7942"/>
                </a:solidFill>
              </a:defRPr>
            </a:pPr>
            <a:r>
              <a:rPr sz="1875" kern="1200" dirty="0" err="1">
                <a:solidFill>
                  <a:srgbClr val="AA7942"/>
                </a:solidFill>
                <a:latin typeface="標楷體" panose="03000509000000000000" pitchFamily="65" charset="-120"/>
                <a:ea typeface="標楷體" panose="03000509000000000000" pitchFamily="65" charset="-120"/>
                <a:cs typeface="+mn-cs"/>
              </a:rPr>
              <a:t>台灣民眾黨</a:t>
            </a:r>
            <a:endParaRPr sz="1875" kern="1200" dirty="0">
              <a:solidFill>
                <a:srgbClr val="AA7942"/>
              </a:solidFill>
              <a:latin typeface="標楷體" panose="03000509000000000000" pitchFamily="65" charset="-120"/>
              <a:ea typeface="標楷體" panose="03000509000000000000" pitchFamily="65" charset="-120"/>
              <a:cs typeface="+mn-cs"/>
            </a:endParaRPr>
          </a:p>
          <a:p>
            <a:pPr marL="257175" indent="-257175" defTabSz="685800">
              <a:buClrTx/>
              <a:buFont typeface="Wingdings" panose="05000000000000000000" pitchFamily="2" charset="2"/>
              <a:buChar char="Ø"/>
              <a:defRPr sz="5000">
                <a:solidFill>
                  <a:srgbClr val="AA7942"/>
                </a:solidFill>
              </a:defRPr>
            </a:pPr>
            <a:r>
              <a:rPr sz="1875" kern="1200" dirty="0" err="1">
                <a:solidFill>
                  <a:srgbClr val="AA7942"/>
                </a:solidFill>
                <a:latin typeface="標楷體" panose="03000509000000000000" pitchFamily="65" charset="-120"/>
                <a:ea typeface="標楷體" panose="03000509000000000000" pitchFamily="65" charset="-120"/>
                <a:cs typeface="+mn-cs"/>
              </a:rPr>
              <a:t>皇民化運動</a:t>
            </a:r>
            <a:endParaRPr sz="1875" kern="1200" dirty="0">
              <a:solidFill>
                <a:srgbClr val="AA7942"/>
              </a:solidFill>
              <a:latin typeface="標楷體" panose="03000509000000000000" pitchFamily="65" charset="-120"/>
              <a:ea typeface="標楷體" panose="03000509000000000000" pitchFamily="65" charset="-120"/>
              <a:cs typeface="+mn-cs"/>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D2C64B-A2A9-4197-E467-7011BF93185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日本在台建設</a:t>
            </a:r>
          </a:p>
        </p:txBody>
      </p:sp>
      <p:sp>
        <p:nvSpPr>
          <p:cNvPr id="3" name="內容版面配置區 2">
            <a:extLst>
              <a:ext uri="{FF2B5EF4-FFF2-40B4-BE49-F238E27FC236}">
                <a16:creationId xmlns:a16="http://schemas.microsoft.com/office/drawing/2014/main" id="{A8595039-3579-B038-F52D-4F68CF1C6083}"/>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日本在台灣的建設歷史可以追溯到</a:t>
            </a:r>
            <a:r>
              <a:rPr lang="en-US" altLang="zh-TW" dirty="0">
                <a:latin typeface="標楷體" panose="03000509000000000000" pitchFamily="65" charset="-120"/>
                <a:ea typeface="標楷體" panose="03000509000000000000" pitchFamily="65" charset="-120"/>
              </a:rPr>
              <a:t>19</a:t>
            </a:r>
            <a:r>
              <a:rPr lang="zh-TW" altLang="en-US" dirty="0">
                <a:latin typeface="標楷體" panose="03000509000000000000" pitchFamily="65" charset="-120"/>
                <a:ea typeface="標楷體" panose="03000509000000000000" pitchFamily="65" charset="-120"/>
              </a:rPr>
              <a:t>世紀末，當時台灣仍是清朝的一部分。然而，真正的建設始於二戰後，當時台灣由日本統治了數十年，日本在台灣留下了深遠的歷史遺產和建設成就。以下將從不同角度探討日本在台灣的建設。</a:t>
            </a:r>
          </a:p>
        </p:txBody>
      </p:sp>
    </p:spTree>
    <p:extLst>
      <p:ext uri="{BB962C8B-B14F-4D97-AF65-F5344CB8AC3E}">
        <p14:creationId xmlns:p14="http://schemas.microsoft.com/office/powerpoint/2010/main" val="546857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378E7E-27C2-8686-2DD5-EC7825D18C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一、基礎設施建設：</a:t>
            </a:r>
          </a:p>
        </p:txBody>
      </p:sp>
      <p:sp>
        <p:nvSpPr>
          <p:cNvPr id="3" name="內容版面配置區 2">
            <a:extLst>
              <a:ext uri="{FF2B5EF4-FFF2-40B4-BE49-F238E27FC236}">
                <a16:creationId xmlns:a16="http://schemas.microsoft.com/office/drawing/2014/main" id="{436613C4-4B0E-9454-F4DB-DA875152864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日本殖民統治時期，台灣的基礎設施得到了顯著改善和發展。日本政府在台灣修建了鐵路、道路、港口、電力設施等，這些基礎設施不僅促進了台灣經濟的發展，也提高了台灣人民的生活水平。其中，高雄港、台中港等港口的建設，以及台灣鐵路縱貫線等交通基礎設施的興建，至今仍然發揮著重要作用。</a:t>
            </a:r>
          </a:p>
        </p:txBody>
      </p:sp>
    </p:spTree>
    <p:extLst>
      <p:ext uri="{BB962C8B-B14F-4D97-AF65-F5344CB8AC3E}">
        <p14:creationId xmlns:p14="http://schemas.microsoft.com/office/powerpoint/2010/main" val="25024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407D36-03A2-7098-0792-14C1BEC4956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二、農業與林業發展：</a:t>
            </a:r>
          </a:p>
        </p:txBody>
      </p:sp>
      <p:sp>
        <p:nvSpPr>
          <p:cNvPr id="3" name="內容版面配置區 2">
            <a:extLst>
              <a:ext uri="{FF2B5EF4-FFF2-40B4-BE49-F238E27FC236}">
                <a16:creationId xmlns:a16="http://schemas.microsoft.com/office/drawing/2014/main" id="{BC82ADE6-399C-4122-4E39-61FF5685536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日本統治時期，台灣的農業和林業也獲得了顯著的發展。日本政府推行了現代化的農業管理制度，引進了新的農作物和農業技術，提高了農業生產效率。同時，日本政府也進行了森林開發和保護工作，為台灣的林業發展奠定了基礎，並使得台灣成為東亞重要的木材供應地之一。</a:t>
            </a:r>
          </a:p>
        </p:txBody>
      </p:sp>
    </p:spTree>
    <p:extLst>
      <p:ext uri="{BB962C8B-B14F-4D97-AF65-F5344CB8AC3E}">
        <p14:creationId xmlns:p14="http://schemas.microsoft.com/office/powerpoint/2010/main" val="3068318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5C3ADC-A2B6-976B-2EEF-12566EF077E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三、教育醫療事業：</a:t>
            </a:r>
          </a:p>
        </p:txBody>
      </p:sp>
      <p:sp>
        <p:nvSpPr>
          <p:cNvPr id="3" name="內容版面配置區 2">
            <a:extLst>
              <a:ext uri="{FF2B5EF4-FFF2-40B4-BE49-F238E27FC236}">
                <a16:creationId xmlns:a16="http://schemas.microsoft.com/office/drawing/2014/main" id="{41D04BB0-CCD6-FBFF-69DA-CBD3E2B54D9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在教育和醫療方面，日本在台灣建設了許多學校、醫院和其他教育醫療機構，為台灣的人才培養和健康服務提供了支持。許多現今仍在運作的學校和醫院都可以追溯到日本統治時期的建設，這些機構對於台灣的社會發展和民生改善具有重要意義。</a:t>
            </a:r>
          </a:p>
        </p:txBody>
      </p:sp>
    </p:spTree>
    <p:extLst>
      <p:ext uri="{BB962C8B-B14F-4D97-AF65-F5344CB8AC3E}">
        <p14:creationId xmlns:p14="http://schemas.microsoft.com/office/powerpoint/2010/main" val="50156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13087B-7B60-6577-BCB3-C33D4166161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四、文化遺產與城市規劃：</a:t>
            </a:r>
          </a:p>
        </p:txBody>
      </p:sp>
      <p:sp>
        <p:nvSpPr>
          <p:cNvPr id="3" name="內容版面配置區 2">
            <a:extLst>
              <a:ext uri="{FF2B5EF4-FFF2-40B4-BE49-F238E27FC236}">
                <a16:creationId xmlns:a16="http://schemas.microsoft.com/office/drawing/2014/main" id="{20690025-776A-8AEC-2601-DE5170ABE52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日本統治時期，台灣的城市規劃和建築風格也受到了日本的影響，留下了許多具有日本特色的建築和街道風貌。例如，台灣許多城市的街道網格規劃、公園設施、建築物風格等都帶有明顯的日本特色。同時，日本也在台灣建立了許多文化機構和博物館，保存和展示了許多台灣的歷史文化遺產。</a:t>
            </a:r>
          </a:p>
        </p:txBody>
      </p:sp>
    </p:spTree>
    <p:extLst>
      <p:ext uri="{BB962C8B-B14F-4D97-AF65-F5344CB8AC3E}">
        <p14:creationId xmlns:p14="http://schemas.microsoft.com/office/powerpoint/2010/main" val="3465891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28C24B-8DA0-502A-026F-1920B599627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結論</a:t>
            </a:r>
          </a:p>
        </p:txBody>
      </p:sp>
      <p:sp>
        <p:nvSpPr>
          <p:cNvPr id="3" name="內容版面配置區 2">
            <a:extLst>
              <a:ext uri="{FF2B5EF4-FFF2-40B4-BE49-F238E27FC236}">
                <a16:creationId xmlns:a16="http://schemas.microsoft.com/office/drawing/2014/main" id="{282DA420-3B11-3CC1-906A-2CBB74C9C6D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日本統治時期，台灣的城市規劃和建築風格也受到了日本的影響，留下了許多具有日本特色的建築和街道風貌。例如，台灣許多城市的街道網格規劃、公園設施、建築物風格等都帶有明顯的日本特色。同時，日本也在台灣建立了許多文化機構和博物館，保存和展示了許多台灣的歷史文化遺產。</a:t>
            </a:r>
          </a:p>
        </p:txBody>
      </p:sp>
    </p:spTree>
    <p:extLst>
      <p:ext uri="{BB962C8B-B14F-4D97-AF65-F5344CB8AC3E}">
        <p14:creationId xmlns:p14="http://schemas.microsoft.com/office/powerpoint/2010/main" val="239794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52"/>
          <p:cNvSpPr txBox="1">
            <a:spLocks noGrp="1"/>
          </p:cNvSpPr>
          <p:nvPr>
            <p:ph type="ctrTitle"/>
          </p:nvPr>
        </p:nvSpPr>
        <p:spPr>
          <a:xfrm>
            <a:off x="1283094" y="921100"/>
            <a:ext cx="65778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atin typeface="DFKai-SB"/>
                <a:ea typeface="DFKai-SB"/>
                <a:cs typeface="DFKai-SB"/>
                <a:sym typeface="DFKai-SB"/>
              </a:rPr>
              <a:t>中國與台灣</a:t>
            </a:r>
            <a:endParaRPr>
              <a:latin typeface="DFKai-SB"/>
              <a:ea typeface="DFKai-SB"/>
              <a:cs typeface="DFKai-SB"/>
              <a:sym typeface="DFKai-SB"/>
            </a:endParaRPr>
          </a:p>
        </p:txBody>
      </p:sp>
      <p:sp>
        <p:nvSpPr>
          <p:cNvPr id="1317" name="Google Shape;1317;p52"/>
          <p:cNvSpPr txBox="1">
            <a:spLocks noGrp="1"/>
          </p:cNvSpPr>
          <p:nvPr>
            <p:ph type="subTitle" idx="1"/>
          </p:nvPr>
        </p:nvSpPr>
        <p:spPr>
          <a:xfrm>
            <a:off x="1928000" y="3614825"/>
            <a:ext cx="6762600" cy="82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zh-TW" sz="1400">
                <a:latin typeface="DFKai-SB"/>
                <a:ea typeface="DFKai-SB"/>
                <a:cs typeface="DFKai-SB"/>
                <a:sym typeface="DFKai-SB"/>
              </a:rPr>
              <a:t>組員：熊睿鈗、吳丞祐、  </a:t>
            </a:r>
            <a:endParaRPr sz="1400">
              <a:latin typeface="DFKai-SB"/>
              <a:ea typeface="DFKai-SB"/>
              <a:cs typeface="DFKai-SB"/>
              <a:sym typeface="DFKai-SB"/>
            </a:endParaRPr>
          </a:p>
          <a:p>
            <a:pPr marL="0" lvl="0" indent="0" algn="r" rtl="0">
              <a:spcBef>
                <a:spcPts val="0"/>
              </a:spcBef>
              <a:spcAft>
                <a:spcPts val="0"/>
              </a:spcAft>
              <a:buNone/>
            </a:pPr>
            <a:r>
              <a:rPr lang="zh-TW" sz="1400">
                <a:latin typeface="DFKai-SB"/>
                <a:ea typeface="DFKai-SB"/>
                <a:cs typeface="DFKai-SB"/>
                <a:sym typeface="DFKai-SB"/>
              </a:rPr>
              <a:t>學號：411031402、411031438、</a:t>
            </a:r>
            <a:endParaRPr sz="1400">
              <a:latin typeface="DFKai-SB"/>
              <a:ea typeface="DFKai-SB"/>
              <a:cs typeface="DFKai-SB"/>
              <a:sym typeface="DFKai-SB"/>
            </a:endParaRPr>
          </a:p>
          <a:p>
            <a:pPr marL="0" lvl="0" indent="0" algn="r" rtl="0">
              <a:spcBef>
                <a:spcPts val="0"/>
              </a:spcBef>
              <a:spcAft>
                <a:spcPts val="0"/>
              </a:spcAft>
              <a:buNone/>
            </a:pPr>
            <a:r>
              <a:rPr lang="zh-TW" sz="1400">
                <a:latin typeface="DFKai-SB"/>
                <a:ea typeface="DFKai-SB"/>
                <a:cs typeface="DFKai-SB"/>
                <a:sym typeface="DFKai-SB"/>
              </a:rPr>
              <a:t>指導老師：黃昭能</a:t>
            </a:r>
            <a:endParaRPr sz="1400">
              <a:latin typeface="DFKai-SB"/>
              <a:ea typeface="DFKai-SB"/>
              <a:cs typeface="DFKai-SB"/>
              <a:sym typeface="DFKai-SB"/>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53"/>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600">
                <a:latin typeface="DFKai-SB"/>
                <a:ea typeface="DFKai-SB"/>
                <a:cs typeface="DFKai-SB"/>
                <a:sym typeface="DFKai-SB"/>
              </a:rPr>
              <a:t>明朝末年，明朝已被滿清入侵，鄭成功於1661年率領軍隊攻打台灣。他選擇從福建出發，佔領澎湖後，從鹿耳門登入台灣本島，繞過台灣南部，並於4月入侵安平（今台南市安平區），擊敗荷蘭殖民者，通過海上渡海突襲的方式實現，成功奪取台灣。</a:t>
            </a:r>
            <a:endParaRPr sz="1600">
              <a:latin typeface="DFKai-SB"/>
              <a:ea typeface="DFKai-SB"/>
              <a:cs typeface="DFKai-SB"/>
              <a:sym typeface="DFKai-SB"/>
            </a:endParaRPr>
          </a:p>
        </p:txBody>
      </p:sp>
      <p:sp>
        <p:nvSpPr>
          <p:cNvPr id="1323" name="Google Shape;1323;p5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明鄭時期(前期)</a:t>
            </a:r>
            <a:endParaRPr/>
          </a:p>
        </p:txBody>
      </p:sp>
      <p:pic>
        <p:nvPicPr>
          <p:cNvPr id="1324" name="Google Shape;1324;p53"/>
          <p:cNvPicPr preferRelativeResize="0"/>
          <p:nvPr/>
        </p:nvPicPr>
        <p:blipFill>
          <a:blip r:embed="rId3">
            <a:alphaModFix/>
          </a:blip>
          <a:stretch>
            <a:fillRect/>
          </a:stretch>
        </p:blipFill>
        <p:spPr>
          <a:xfrm>
            <a:off x="5088475" y="2268400"/>
            <a:ext cx="1843325" cy="245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6" name="TextBox 5">
            <a:extLst>
              <a:ext uri="{FF2B5EF4-FFF2-40B4-BE49-F238E27FC236}">
                <a16:creationId xmlns:a16="http://schemas.microsoft.com/office/drawing/2014/main" id="{1B2E5083-BE6E-71C6-3689-59993FB32792}"/>
              </a:ext>
            </a:extLst>
          </p:cNvPr>
          <p:cNvSpPr txBox="1"/>
          <p:nvPr/>
        </p:nvSpPr>
        <p:spPr>
          <a:xfrm>
            <a:off x="2427822" y="357261"/>
            <a:ext cx="4288353" cy="584775"/>
          </a:xfrm>
          <a:prstGeom prst="rect">
            <a:avLst/>
          </a:prstGeom>
          <a:noFill/>
        </p:spPr>
        <p:txBody>
          <a:bodyPr wrap="none" rtlCol="0">
            <a:spAutoFit/>
          </a:bodyPr>
          <a:lstStyle/>
          <a:p>
            <a:pPr algn="ctr"/>
            <a:r>
              <a:rPr lang="en-TW" sz="3200" dirty="0">
                <a:solidFill>
                  <a:schemeClr val="tx1"/>
                </a:solidFill>
              </a:rPr>
              <a:t>歐美勢力的角逐：</a:t>
            </a:r>
            <a:r>
              <a:rPr lang="en-TW" sz="3200" dirty="0">
                <a:solidFill>
                  <a:srgbClr val="CC3F0D"/>
                </a:solidFill>
              </a:rPr>
              <a:t>引言</a:t>
            </a:r>
          </a:p>
        </p:txBody>
      </p:sp>
      <p:sp>
        <p:nvSpPr>
          <p:cNvPr id="7" name="TextBox 6">
            <a:extLst>
              <a:ext uri="{FF2B5EF4-FFF2-40B4-BE49-F238E27FC236}">
                <a16:creationId xmlns:a16="http://schemas.microsoft.com/office/drawing/2014/main" id="{8C73B76E-737F-A71D-FF5C-320C3B31765F}"/>
              </a:ext>
            </a:extLst>
          </p:cNvPr>
          <p:cNvSpPr txBox="1"/>
          <p:nvPr/>
        </p:nvSpPr>
        <p:spPr>
          <a:xfrm>
            <a:off x="0" y="788148"/>
            <a:ext cx="9144000" cy="307777"/>
          </a:xfrm>
          <a:prstGeom prst="rect">
            <a:avLst/>
          </a:prstGeom>
          <a:noFill/>
        </p:spPr>
        <p:txBody>
          <a:bodyPr wrap="square" rtlCol="0">
            <a:spAutoFit/>
          </a:bodyPr>
          <a:lstStyle/>
          <a:p>
            <a:pPr algn="ctr"/>
            <a:r>
              <a:rPr lang="en-TW" dirty="0"/>
              <a:t>______________________________________________________________________________________</a:t>
            </a:r>
          </a:p>
        </p:txBody>
      </p:sp>
      <p:sp>
        <p:nvSpPr>
          <p:cNvPr id="5" name="Rounded Rectangle 4">
            <a:extLst>
              <a:ext uri="{FF2B5EF4-FFF2-40B4-BE49-F238E27FC236}">
                <a16:creationId xmlns:a16="http://schemas.microsoft.com/office/drawing/2014/main" id="{3DB94A70-6A6E-1DDF-4CA2-1B0AD5CE9C44}"/>
              </a:ext>
            </a:extLst>
          </p:cNvPr>
          <p:cNvSpPr/>
          <p:nvPr/>
        </p:nvSpPr>
        <p:spPr>
          <a:xfrm>
            <a:off x="624175" y="1705942"/>
            <a:ext cx="2914154" cy="588558"/>
          </a:xfrm>
          <a:prstGeom prst="roundRect">
            <a:avLst/>
          </a:prstGeom>
          <a:solidFill>
            <a:srgbClr val="CCCCC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enlo" panose="020B0609030804020204" pitchFamily="49" charset="0"/>
                <a:ea typeface="Menlo" panose="020B0609030804020204" pitchFamily="49" charset="0"/>
                <a:cs typeface="Menlo" panose="020B0609030804020204" pitchFamily="49" charset="0"/>
              </a:rPr>
              <a:t>東亞地緣的政治重要性</a:t>
            </a:r>
          </a:p>
        </p:txBody>
      </p:sp>
      <p:sp>
        <p:nvSpPr>
          <p:cNvPr id="9" name="Rounded Rectangle 8">
            <a:extLst>
              <a:ext uri="{FF2B5EF4-FFF2-40B4-BE49-F238E27FC236}">
                <a16:creationId xmlns:a16="http://schemas.microsoft.com/office/drawing/2014/main" id="{B114F937-CCA9-D9A5-436E-0CF122895432}"/>
              </a:ext>
            </a:extLst>
          </p:cNvPr>
          <p:cNvSpPr/>
          <p:nvPr/>
        </p:nvSpPr>
        <p:spPr>
          <a:xfrm>
            <a:off x="3114919" y="2494637"/>
            <a:ext cx="2914154" cy="588558"/>
          </a:xfrm>
          <a:prstGeom prst="roundRect">
            <a:avLst/>
          </a:prstGeom>
          <a:solidFill>
            <a:srgbClr val="CC3F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enlo" panose="020B0609030804020204" pitchFamily="49" charset="0"/>
                <a:ea typeface="Menlo" panose="020B0609030804020204" pitchFamily="49" charset="0"/>
                <a:cs typeface="Menlo" panose="020B0609030804020204" pitchFamily="49" charset="0"/>
              </a:rPr>
              <a:t>歐美勢力的關注</a:t>
            </a:r>
          </a:p>
        </p:txBody>
      </p:sp>
      <p:sp>
        <p:nvSpPr>
          <p:cNvPr id="10" name="Rounded Rectangle 9">
            <a:extLst>
              <a:ext uri="{FF2B5EF4-FFF2-40B4-BE49-F238E27FC236}">
                <a16:creationId xmlns:a16="http://schemas.microsoft.com/office/drawing/2014/main" id="{9D804627-D008-2EEE-A125-6E626819917E}"/>
              </a:ext>
            </a:extLst>
          </p:cNvPr>
          <p:cNvSpPr/>
          <p:nvPr/>
        </p:nvSpPr>
        <p:spPr>
          <a:xfrm>
            <a:off x="5605666" y="3310665"/>
            <a:ext cx="2914154" cy="588558"/>
          </a:xfrm>
          <a:prstGeom prst="roundRect">
            <a:avLst/>
          </a:prstGeom>
          <a:solidFill>
            <a:srgbClr val="CCCCC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enlo" panose="020B0609030804020204" pitchFamily="49" charset="0"/>
                <a:ea typeface="Menlo" panose="020B0609030804020204" pitchFamily="49" charset="0"/>
                <a:cs typeface="Menlo" panose="020B0609030804020204" pitchFamily="49" charset="0"/>
              </a:rPr>
              <a:t>近代東亞局勢</a:t>
            </a:r>
          </a:p>
        </p:txBody>
      </p:sp>
      <p:cxnSp>
        <p:nvCxnSpPr>
          <p:cNvPr id="12" name="Elbow Connector 11">
            <a:extLst>
              <a:ext uri="{FF2B5EF4-FFF2-40B4-BE49-F238E27FC236}">
                <a16:creationId xmlns:a16="http://schemas.microsoft.com/office/drawing/2014/main" id="{3F846968-A749-943D-9570-4D9CFA189CA4}"/>
              </a:ext>
            </a:extLst>
          </p:cNvPr>
          <p:cNvCxnSpPr>
            <a:cxnSpLocks/>
            <a:stCxn id="5" idx="2"/>
            <a:endCxn id="9" idx="1"/>
          </p:cNvCxnSpPr>
          <p:nvPr/>
        </p:nvCxnSpPr>
        <p:spPr>
          <a:xfrm rot="16200000" flipH="1">
            <a:off x="2350877" y="2024874"/>
            <a:ext cx="494416" cy="1033667"/>
          </a:xfrm>
          <a:prstGeom prst="bentConnector2">
            <a:avLst/>
          </a:prstGeom>
          <a:ln w="19050" cap="flat" cmpd="sng" algn="ctr">
            <a:solidFill>
              <a:srgbClr val="6666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Elbow Connector 13">
            <a:extLst>
              <a:ext uri="{FF2B5EF4-FFF2-40B4-BE49-F238E27FC236}">
                <a16:creationId xmlns:a16="http://schemas.microsoft.com/office/drawing/2014/main" id="{4F07C7A2-EF0D-1C14-BF90-9FFD50798F9D}"/>
              </a:ext>
            </a:extLst>
          </p:cNvPr>
          <p:cNvCxnSpPr>
            <a:cxnSpLocks/>
            <a:stCxn id="9" idx="2"/>
            <a:endCxn id="10" idx="1"/>
          </p:cNvCxnSpPr>
          <p:nvPr/>
        </p:nvCxnSpPr>
        <p:spPr>
          <a:xfrm rot="16200000" flipH="1">
            <a:off x="4827957" y="2827234"/>
            <a:ext cx="521749" cy="1033670"/>
          </a:xfrm>
          <a:prstGeom prst="bentConnector2">
            <a:avLst/>
          </a:prstGeom>
          <a:ln w="19050" cap="flat" cmpd="sng" algn="ctr">
            <a:solidFill>
              <a:srgbClr val="66666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2DCF355B-E4F3-D837-2D60-ADF3DD2DEE28}"/>
              </a:ext>
            </a:extLst>
          </p:cNvPr>
          <p:cNvSpPr txBox="1"/>
          <p:nvPr/>
        </p:nvSpPr>
        <p:spPr>
          <a:xfrm>
            <a:off x="735049" y="4509240"/>
            <a:ext cx="7673896" cy="276999"/>
          </a:xfrm>
          <a:prstGeom prst="rect">
            <a:avLst/>
          </a:prstGeom>
          <a:noFill/>
        </p:spPr>
        <p:txBody>
          <a:bodyPr wrap="none" rtlCol="0">
            <a:spAutoFit/>
          </a:bodyPr>
          <a:lstStyle/>
          <a:p>
            <a:pPr algn="ctr"/>
            <a:r>
              <a:rPr lang="zh-TW" altLang="en-US" sz="1200" b="0" i="0" u="none" strike="noStrike" dirty="0">
                <a:solidFill>
                  <a:schemeClr val="tx1"/>
                </a:solidFill>
                <a:effectLst/>
                <a:highlight>
                  <a:srgbClr val="FFFFFF"/>
                </a:highlight>
                <a:latin typeface="Open Sans" panose="020B0606030504020204" pitchFamily="34" charset="0"/>
              </a:rPr>
              <a:t>自</a:t>
            </a:r>
            <a:r>
              <a:rPr lang="en-US" altLang="zh-TW" sz="1200" b="0" i="0" u="none" strike="noStrike" dirty="0">
                <a:solidFill>
                  <a:schemeClr val="tx1"/>
                </a:solidFill>
                <a:effectLst/>
                <a:highlight>
                  <a:srgbClr val="FFFFFF"/>
                </a:highlight>
                <a:latin typeface="Open Sans" panose="020B0606030504020204" pitchFamily="34" charset="0"/>
              </a:rPr>
              <a:t> 19 </a:t>
            </a:r>
            <a:r>
              <a:rPr lang="zh-TW" altLang="en-US" sz="1200" b="0" i="0" u="none" strike="noStrike" dirty="0">
                <a:solidFill>
                  <a:schemeClr val="tx1"/>
                </a:solidFill>
                <a:effectLst/>
                <a:highlight>
                  <a:srgbClr val="FFFFFF"/>
                </a:highlight>
                <a:latin typeface="Open Sans" panose="020B0606030504020204" pitchFamily="34" charset="0"/>
              </a:rPr>
              <a:t>世紀以來，歐美隨著工業革命的推進，開始尋求新的市場和資源。東亞海域自然成為其擴張的目標之一。</a:t>
            </a:r>
            <a:endParaRPr lang="en-TW" sz="1200" dirty="0">
              <a:solidFill>
                <a:schemeClr val="tx1"/>
              </a:solidFill>
            </a:endParaRPr>
          </a:p>
        </p:txBody>
      </p:sp>
    </p:spTree>
    <p:extLst>
      <p:ext uri="{BB962C8B-B14F-4D97-AF65-F5344CB8AC3E}">
        <p14:creationId xmlns:p14="http://schemas.microsoft.com/office/powerpoint/2010/main" val="3987781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54"/>
          <p:cNvSpPr txBox="1">
            <a:spLocks noGrp="1"/>
          </p:cNvSpPr>
          <p:nvPr>
            <p:ph type="body" idx="1"/>
          </p:nvPr>
        </p:nvSpPr>
        <p:spPr>
          <a:xfrm>
            <a:off x="713250" y="12232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600">
                <a:latin typeface="DFKai-SB"/>
                <a:ea typeface="DFKai-SB"/>
                <a:cs typeface="DFKai-SB"/>
                <a:sym typeface="DFKai-SB"/>
              </a:rPr>
              <a:t>明鄭時期（17世紀中期至後期），台灣與大陸的海域關係主要表現為海上貿易、海盜活動和對外交通。在這段時期，由於明鄭政權的建立，台灣成為了一個重要的海上貿易中心，吸引了許多來自中國大陸、東南亞以及歐洲的商船來往。同時，也因為海域活動頻繁，海盜問題也時有發生，給海上交通帶來一定的不安全因素。此外，明鄭時期的台灣還與大陸有著密切的文化、人員交流，不少來自福建、廣東等地的移民陸續來到台灣定居，推動了兩地之間的交流與融合。</a:t>
            </a:r>
            <a:endParaRPr sz="1600">
              <a:latin typeface="DFKai-SB"/>
              <a:ea typeface="DFKai-SB"/>
              <a:cs typeface="DFKai-SB"/>
              <a:sym typeface="DFKai-SB"/>
            </a:endParaRPr>
          </a:p>
        </p:txBody>
      </p:sp>
      <p:sp>
        <p:nvSpPr>
          <p:cNvPr id="1330" name="Google Shape;1330;p5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明鄭時期</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5"/>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600">
                <a:latin typeface="DFKai-SB"/>
                <a:ea typeface="DFKai-SB"/>
                <a:cs typeface="DFKai-SB"/>
                <a:sym typeface="DFKai-SB"/>
              </a:rPr>
              <a:t>17世紀末至18世紀初清朝將台灣納入版圖的主要因素。</a:t>
            </a:r>
            <a:endParaRPr sz="1600">
              <a:latin typeface="DFKai-SB"/>
              <a:ea typeface="DFKai-SB"/>
              <a:cs typeface="DFKai-SB"/>
              <a:sym typeface="DFKai-SB"/>
            </a:endParaRPr>
          </a:p>
          <a:p>
            <a:pPr marL="0" lvl="0" indent="0" algn="l" rtl="0">
              <a:spcBef>
                <a:spcPts val="0"/>
              </a:spcBef>
              <a:spcAft>
                <a:spcPts val="0"/>
              </a:spcAft>
              <a:buNone/>
            </a:pPr>
            <a:endParaRPr sz="1600">
              <a:latin typeface="DFKai-SB"/>
              <a:ea typeface="DFKai-SB"/>
              <a:cs typeface="DFKai-SB"/>
              <a:sym typeface="DFKai-SB"/>
            </a:endParaRPr>
          </a:p>
          <a:p>
            <a:pPr marL="0" lvl="0" indent="0" algn="l" rtl="0">
              <a:spcBef>
                <a:spcPts val="0"/>
              </a:spcBef>
              <a:spcAft>
                <a:spcPts val="0"/>
              </a:spcAft>
              <a:buNone/>
            </a:pPr>
            <a:r>
              <a:rPr lang="zh-TW" sz="1600">
                <a:latin typeface="DFKai-SB"/>
                <a:ea typeface="DFKai-SB"/>
                <a:cs typeface="DFKai-SB"/>
                <a:sym typeface="DFKai-SB"/>
              </a:rPr>
              <a:t>海洋防務：清朝視台灣為海洋邊疆的一部分，認知到控制台灣可以加強對東南海域的控制，防止外敵入侵。</a:t>
            </a:r>
            <a:endParaRPr sz="1600">
              <a:latin typeface="DFKai-SB"/>
              <a:ea typeface="DFKai-SB"/>
              <a:cs typeface="DFKai-SB"/>
              <a:sym typeface="DFKai-SB"/>
            </a:endParaRPr>
          </a:p>
          <a:p>
            <a:pPr marL="0" lvl="0" indent="0" algn="l" rtl="0">
              <a:spcBef>
                <a:spcPts val="0"/>
              </a:spcBef>
              <a:spcAft>
                <a:spcPts val="0"/>
              </a:spcAft>
              <a:buNone/>
            </a:pPr>
            <a:endParaRPr sz="1600">
              <a:latin typeface="DFKai-SB"/>
              <a:ea typeface="DFKai-SB"/>
              <a:cs typeface="DFKai-SB"/>
              <a:sym typeface="DFKai-SB"/>
            </a:endParaRPr>
          </a:p>
          <a:p>
            <a:pPr marL="0" lvl="0" indent="0" algn="l" rtl="0">
              <a:spcBef>
                <a:spcPts val="0"/>
              </a:spcBef>
              <a:spcAft>
                <a:spcPts val="0"/>
              </a:spcAft>
              <a:buNone/>
            </a:pPr>
            <a:r>
              <a:rPr lang="zh-TW" sz="1600">
                <a:latin typeface="DFKai-SB"/>
                <a:ea typeface="DFKai-SB"/>
                <a:cs typeface="DFKai-SB"/>
                <a:sym typeface="DFKai-SB"/>
              </a:rPr>
              <a:t>意識形態：清朝政府主張封建的中央集權，將台灣納入版圖是為了維護國家統一和領土完整性。</a:t>
            </a:r>
            <a:endParaRPr sz="1600">
              <a:latin typeface="DFKai-SB"/>
              <a:ea typeface="DFKai-SB"/>
              <a:cs typeface="DFKai-SB"/>
              <a:sym typeface="DFKai-SB"/>
            </a:endParaRPr>
          </a:p>
          <a:p>
            <a:pPr marL="0" lvl="0" indent="0" algn="l" rtl="0">
              <a:spcBef>
                <a:spcPts val="0"/>
              </a:spcBef>
              <a:spcAft>
                <a:spcPts val="0"/>
              </a:spcAft>
              <a:buNone/>
            </a:pPr>
            <a:endParaRPr sz="1600">
              <a:latin typeface="DFKai-SB"/>
              <a:ea typeface="DFKai-SB"/>
              <a:cs typeface="DFKai-SB"/>
              <a:sym typeface="DFKai-SB"/>
            </a:endParaRPr>
          </a:p>
          <a:p>
            <a:pPr marL="0" lvl="0" indent="0" algn="l" rtl="0">
              <a:spcBef>
                <a:spcPts val="0"/>
              </a:spcBef>
              <a:spcAft>
                <a:spcPts val="0"/>
              </a:spcAft>
              <a:buNone/>
            </a:pPr>
            <a:r>
              <a:rPr lang="zh-TW" sz="1600">
                <a:latin typeface="DFKai-SB"/>
                <a:ea typeface="DFKai-SB"/>
                <a:cs typeface="DFKai-SB"/>
                <a:sym typeface="DFKai-SB"/>
              </a:rPr>
              <a:t>經濟利益：台灣豐富的資源和地理位置使其對清朝具有經濟價值，清朝希望能夠加強對台灣的經濟開發和貿易控制。</a:t>
            </a:r>
            <a:endParaRPr sz="1600">
              <a:latin typeface="DFKai-SB"/>
              <a:ea typeface="DFKai-SB"/>
              <a:cs typeface="DFKai-SB"/>
              <a:sym typeface="DFKai-SB"/>
            </a:endParaRPr>
          </a:p>
          <a:p>
            <a:pPr marL="0" lvl="0" indent="0" algn="l" rtl="0">
              <a:spcBef>
                <a:spcPts val="0"/>
              </a:spcBef>
              <a:spcAft>
                <a:spcPts val="0"/>
              </a:spcAft>
              <a:buNone/>
            </a:pPr>
            <a:endParaRPr sz="1600">
              <a:latin typeface="DFKai-SB"/>
              <a:ea typeface="DFKai-SB"/>
              <a:cs typeface="DFKai-SB"/>
              <a:sym typeface="DFKai-SB"/>
            </a:endParaRPr>
          </a:p>
          <a:p>
            <a:pPr marL="0" lvl="0" indent="0" algn="l" rtl="0">
              <a:spcBef>
                <a:spcPts val="0"/>
              </a:spcBef>
              <a:spcAft>
                <a:spcPts val="0"/>
              </a:spcAft>
              <a:buNone/>
            </a:pPr>
            <a:r>
              <a:rPr lang="zh-TW" sz="1600">
                <a:latin typeface="DFKai-SB"/>
                <a:ea typeface="DFKai-SB"/>
                <a:cs typeface="DFKai-SB"/>
                <a:sym typeface="DFKai-SB"/>
              </a:rPr>
              <a:t>軍事考量：清朝希望能夠利用台灣的地理優勢，作為對抗鄰近勢力的一個前沿據點。綜合以上因素，清朝最終將台灣納入版圖，並設立台灣府，加強對該地區的管轄和控制。</a:t>
            </a:r>
            <a:endParaRPr sz="1600">
              <a:latin typeface="DFKai-SB"/>
              <a:ea typeface="DFKai-SB"/>
              <a:cs typeface="DFKai-SB"/>
              <a:sym typeface="DFKai-SB"/>
            </a:endParaRPr>
          </a:p>
        </p:txBody>
      </p:sp>
      <p:sp>
        <p:nvSpPr>
          <p:cNvPr id="1336" name="Google Shape;1336;p5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atin typeface="DFKai-SB"/>
                <a:ea typeface="DFKai-SB"/>
                <a:cs typeface="DFKai-SB"/>
                <a:sym typeface="DFKai-SB"/>
              </a:rPr>
              <a:t>清朝前期</a:t>
            </a:r>
            <a:endParaRPr>
              <a:latin typeface="DFKai-SB"/>
              <a:ea typeface="DFKai-SB"/>
              <a:cs typeface="DFKai-SB"/>
              <a:sym typeface="DFKai-SB"/>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56"/>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800">
                <a:latin typeface="DFKai-SB"/>
                <a:ea typeface="DFKai-SB"/>
                <a:cs typeface="DFKai-SB"/>
                <a:sym typeface="DFKai-SB"/>
              </a:rPr>
              <a:t>近代中國和台灣的海域關係複雜且多變。在近代史上，台灣曾經是中國的一部分。</a:t>
            </a:r>
            <a:endParaRPr sz="1800">
              <a:latin typeface="DFKai-SB"/>
              <a:ea typeface="DFKai-SB"/>
              <a:cs typeface="DFKai-SB"/>
              <a:sym typeface="DFKai-SB"/>
            </a:endParaRPr>
          </a:p>
          <a:p>
            <a:pPr marL="0" lvl="0" indent="0" algn="l" rtl="0">
              <a:spcBef>
                <a:spcPts val="0"/>
              </a:spcBef>
              <a:spcAft>
                <a:spcPts val="0"/>
              </a:spcAft>
              <a:buNone/>
            </a:pPr>
            <a:endParaRPr sz="1800">
              <a:latin typeface="DFKai-SB"/>
              <a:ea typeface="DFKai-SB"/>
              <a:cs typeface="DFKai-SB"/>
              <a:sym typeface="DFKai-SB"/>
            </a:endParaRPr>
          </a:p>
          <a:p>
            <a:pPr marL="0" lvl="0" indent="0" algn="l" rtl="0">
              <a:spcBef>
                <a:spcPts val="0"/>
              </a:spcBef>
              <a:spcAft>
                <a:spcPts val="0"/>
              </a:spcAft>
              <a:buNone/>
            </a:pPr>
            <a:r>
              <a:rPr lang="zh-TW" sz="1800">
                <a:latin typeface="DFKai-SB"/>
                <a:ea typeface="DFKai-SB"/>
                <a:cs typeface="DFKai-SB"/>
                <a:sym typeface="DFKai-SB"/>
              </a:rPr>
              <a:t>在清朝後期，1894甲午戰爭後簽訂了馬關條約，台灣被割讓給日本，成為其殖民地。這導致了中日之間在台灣周邊海域產生權益糾紛。</a:t>
            </a:r>
            <a:endParaRPr sz="1800">
              <a:latin typeface="DFKai-SB"/>
              <a:ea typeface="DFKai-SB"/>
              <a:cs typeface="DFKai-SB"/>
              <a:sym typeface="DFKai-SB"/>
            </a:endParaRPr>
          </a:p>
        </p:txBody>
      </p:sp>
      <p:sp>
        <p:nvSpPr>
          <p:cNvPr id="1342" name="Google Shape;1342;p56"/>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atin typeface="DFKai-SB"/>
                <a:ea typeface="DFKai-SB"/>
                <a:cs typeface="DFKai-SB"/>
                <a:sym typeface="DFKai-SB"/>
              </a:rPr>
              <a:t>清朝後期</a:t>
            </a:r>
            <a:endParaRPr>
              <a:latin typeface="DFKai-SB"/>
              <a:ea typeface="DFKai-SB"/>
              <a:cs typeface="DFKai-SB"/>
              <a:sym typeface="DFKai-SB"/>
            </a:endParaRPr>
          </a:p>
        </p:txBody>
      </p:sp>
      <p:pic>
        <p:nvPicPr>
          <p:cNvPr id="1343" name="Google Shape;1343;p56"/>
          <p:cNvPicPr preferRelativeResize="0"/>
          <p:nvPr/>
        </p:nvPicPr>
        <p:blipFill>
          <a:blip r:embed="rId3">
            <a:alphaModFix/>
          </a:blip>
          <a:stretch>
            <a:fillRect/>
          </a:stretch>
        </p:blipFill>
        <p:spPr>
          <a:xfrm>
            <a:off x="4325550" y="2906325"/>
            <a:ext cx="3461300" cy="1938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57"/>
          <p:cNvSpPr txBox="1">
            <a:spLocks noGrp="1"/>
          </p:cNvSpPr>
          <p:nvPr>
            <p:ph type="body" idx="1"/>
          </p:nvPr>
        </p:nvSpPr>
        <p:spPr>
          <a:xfrm>
            <a:off x="713250" y="1152475"/>
            <a:ext cx="4321800" cy="3416400"/>
          </a:xfrm>
          <a:prstGeom prst="rect">
            <a:avLst/>
          </a:prstGeom>
        </p:spPr>
        <p:txBody>
          <a:bodyPr spcFirstLastPara="1" wrap="square" lIns="91425" tIns="91425" rIns="91425" bIns="91425" anchor="t" anchorCtr="0">
            <a:noAutofit/>
          </a:bodyPr>
          <a:lstStyle/>
          <a:p>
            <a:pPr marL="0" lvl="0" indent="0" algn="l" rtl="0">
              <a:lnSpc>
                <a:spcPct val="175000"/>
              </a:lnSpc>
              <a:spcBef>
                <a:spcPts val="0"/>
              </a:spcBef>
              <a:spcAft>
                <a:spcPts val="0"/>
              </a:spcAft>
              <a:buNone/>
            </a:pPr>
            <a:r>
              <a:rPr lang="zh-TW" sz="1500">
                <a:solidFill>
                  <a:srgbClr val="0D0D0D"/>
                </a:solidFill>
                <a:highlight>
                  <a:srgbClr val="FFFFFF"/>
                </a:highlight>
                <a:latin typeface="DFKai-SB"/>
                <a:ea typeface="DFKai-SB"/>
                <a:cs typeface="DFKai-SB"/>
                <a:sym typeface="DFKai-SB"/>
              </a:rPr>
              <a:t>大清在甲午戰爭中被日本打敗，於1895簽署馬關條約，割讓台灣及澎湖予日本。消息傳至臺灣，時任臺灣巡撫唐景崧發表《臺灣民主國獨立宣言》，</a:t>
            </a:r>
            <a:r>
              <a:rPr lang="zh-TW" sz="1500">
                <a:solidFill>
                  <a:srgbClr val="0D0D0D"/>
                </a:solidFill>
                <a:latin typeface="DFKai-SB"/>
                <a:ea typeface="DFKai-SB"/>
                <a:cs typeface="DFKai-SB"/>
                <a:sym typeface="DFKai-SB"/>
              </a:rPr>
              <a:t>成立獨立的「台灣民主國」</a:t>
            </a:r>
            <a:r>
              <a:rPr lang="zh-TW" sz="1500">
                <a:solidFill>
                  <a:srgbClr val="0D0D0D"/>
                </a:solidFill>
                <a:highlight>
                  <a:srgbClr val="FFFFFF"/>
                </a:highlight>
                <a:latin typeface="DFKai-SB"/>
                <a:ea typeface="DFKai-SB"/>
                <a:cs typeface="DFKai-SB"/>
                <a:sym typeface="DFKai-SB"/>
              </a:rPr>
              <a:t>但仍奉清朝為宗主國</a:t>
            </a:r>
            <a:r>
              <a:rPr lang="zh-TW" sz="1500">
                <a:solidFill>
                  <a:srgbClr val="0D0D0D"/>
                </a:solidFill>
                <a:latin typeface="DFKai-SB"/>
                <a:ea typeface="DFKai-SB"/>
                <a:cs typeface="DFKai-SB"/>
                <a:sym typeface="DFKai-SB"/>
              </a:rPr>
              <a:t>。 然而，這個政權在成立後不久便被日本所征服，日軍於同年進入台南，結束了台灣民主國的短暫歷史，將台灣置於日本殖民統治之下。</a:t>
            </a:r>
            <a:endParaRPr sz="1500">
              <a:solidFill>
                <a:srgbClr val="0D0D0D"/>
              </a:solidFill>
              <a:latin typeface="DFKai-SB"/>
              <a:ea typeface="DFKai-SB"/>
              <a:cs typeface="DFKai-SB"/>
              <a:sym typeface="DFKai-SB"/>
            </a:endParaRPr>
          </a:p>
          <a:p>
            <a:pPr marL="0" lvl="0" indent="0" algn="l" rtl="0">
              <a:lnSpc>
                <a:spcPct val="175000"/>
              </a:lnSpc>
              <a:spcBef>
                <a:spcPts val="0"/>
              </a:spcBef>
              <a:spcAft>
                <a:spcPts val="0"/>
              </a:spcAft>
              <a:buNone/>
            </a:pPr>
            <a:r>
              <a:rPr lang="zh-TW" sz="1500">
                <a:solidFill>
                  <a:srgbClr val="0D0D0D"/>
                </a:solidFill>
                <a:latin typeface="DFKai-SB"/>
                <a:ea typeface="DFKai-SB"/>
                <a:cs typeface="DFKai-SB"/>
                <a:sym typeface="DFKai-SB"/>
              </a:rPr>
              <a:t>並對台灣周遭海域實施嚴格的控制，並納入日本帝國的海洋管制範圍。</a:t>
            </a:r>
            <a:endParaRPr sz="1500">
              <a:solidFill>
                <a:srgbClr val="0D0D0D"/>
              </a:solidFill>
              <a:latin typeface="DFKai-SB"/>
              <a:ea typeface="DFKai-SB"/>
              <a:cs typeface="DFKai-SB"/>
              <a:sym typeface="DFKai-SB"/>
            </a:endParaRPr>
          </a:p>
        </p:txBody>
      </p:sp>
      <p:sp>
        <p:nvSpPr>
          <p:cNvPr id="1349" name="Google Shape;1349;p57"/>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atin typeface="DFKai-SB"/>
                <a:ea typeface="DFKai-SB"/>
                <a:cs typeface="DFKai-SB"/>
                <a:sym typeface="DFKai-SB"/>
              </a:rPr>
              <a:t>日治時期</a:t>
            </a:r>
            <a:endParaRPr>
              <a:latin typeface="DFKai-SB"/>
              <a:ea typeface="DFKai-SB"/>
              <a:cs typeface="DFKai-SB"/>
              <a:sym typeface="DFKai-SB"/>
            </a:endParaRPr>
          </a:p>
        </p:txBody>
      </p:sp>
      <p:pic>
        <p:nvPicPr>
          <p:cNvPr id="1350" name="Google Shape;1350;p57"/>
          <p:cNvPicPr preferRelativeResize="0"/>
          <p:nvPr/>
        </p:nvPicPr>
        <p:blipFill>
          <a:blip r:embed="rId3">
            <a:alphaModFix/>
          </a:blip>
          <a:stretch>
            <a:fillRect/>
          </a:stretch>
        </p:blipFill>
        <p:spPr>
          <a:xfrm>
            <a:off x="5302225" y="1233076"/>
            <a:ext cx="3398826" cy="2920150"/>
          </a:xfrm>
          <a:prstGeom prst="rect">
            <a:avLst/>
          </a:prstGeom>
          <a:noFill/>
          <a:ln>
            <a:noFill/>
          </a:ln>
        </p:spPr>
      </p:pic>
      <p:sp>
        <p:nvSpPr>
          <p:cNvPr id="1351" name="Google Shape;1351;p57"/>
          <p:cNvSpPr txBox="1"/>
          <p:nvPr/>
        </p:nvSpPr>
        <p:spPr>
          <a:xfrm>
            <a:off x="5302225" y="4321775"/>
            <a:ext cx="3211200" cy="7002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a:ln>
                  <a:noFill/>
                </a:ln>
                <a:solidFill>
                  <a:srgbClr val="40474B"/>
                </a:solidFill>
                <a:effectLst/>
                <a:uLnTx/>
                <a:uFillTx/>
                <a:latin typeface="Manjari"/>
                <a:ea typeface="Manjari"/>
                <a:cs typeface="Manjari"/>
                <a:sym typeface="Manjari"/>
              </a:rPr>
              <a:t>臺灣民主國國旗</a:t>
            </a:r>
            <a:endParaRPr kumimoji="0" sz="1800" b="1" i="0" u="none" strike="noStrike" kern="0" cap="none" spc="0" normalizeH="0" baseline="0" noProof="0">
              <a:ln>
                <a:noFill/>
              </a:ln>
              <a:solidFill>
                <a:srgbClr val="40474B"/>
              </a:solidFill>
              <a:effectLst/>
              <a:uLnTx/>
              <a:uFillTx/>
              <a:latin typeface="Manjari"/>
              <a:ea typeface="Manjari"/>
              <a:cs typeface="Manjari"/>
              <a:sym typeface="Manja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58"/>
          <p:cNvSpPr txBox="1">
            <a:spLocks noGrp="1"/>
          </p:cNvSpPr>
          <p:nvPr>
            <p:ph type="body" idx="1"/>
          </p:nvPr>
        </p:nvSpPr>
        <p:spPr>
          <a:xfrm>
            <a:off x="713250" y="1152475"/>
            <a:ext cx="6695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500">
                <a:latin typeface="DFKai-SB"/>
                <a:ea typeface="DFKai-SB"/>
                <a:cs typeface="DFKai-SB"/>
                <a:sym typeface="DFKai-SB"/>
              </a:rPr>
              <a:t>在日治時期，台灣與中國的海域關係發生了一些變化：</a:t>
            </a:r>
            <a:endParaRPr sz="1500">
              <a:latin typeface="DFKai-SB"/>
              <a:ea typeface="DFKai-SB"/>
              <a:cs typeface="DFKai-SB"/>
              <a:sym typeface="DFKai-SB"/>
            </a:endParaRPr>
          </a:p>
          <a:p>
            <a:pPr marL="0" lvl="0" indent="0" algn="l" rtl="0">
              <a:spcBef>
                <a:spcPts val="0"/>
              </a:spcBef>
              <a:spcAft>
                <a:spcPts val="0"/>
              </a:spcAft>
              <a:buNone/>
            </a:pPr>
            <a:endParaRPr sz="1500">
              <a:latin typeface="DFKai-SB"/>
              <a:ea typeface="DFKai-SB"/>
              <a:cs typeface="DFKai-SB"/>
              <a:sym typeface="DFKai-SB"/>
            </a:endParaRPr>
          </a:p>
          <a:p>
            <a:pPr marL="0" lvl="0" indent="0" algn="l" rtl="0">
              <a:spcBef>
                <a:spcPts val="0"/>
              </a:spcBef>
              <a:spcAft>
                <a:spcPts val="0"/>
              </a:spcAft>
              <a:buNone/>
            </a:pPr>
            <a:r>
              <a:rPr lang="zh-TW" sz="1500">
                <a:latin typeface="DFKai-SB"/>
                <a:ea typeface="DFKai-SB"/>
                <a:cs typeface="DFKai-SB"/>
                <a:sym typeface="DFKai-SB"/>
              </a:rPr>
              <a:t>日本的控制：自1895年起，日本開始實施對台灣的殖民統治，將其納入日本帝國的領土之中。在此期間，台灣的海域基本上受到日本的控制和管理。</a:t>
            </a:r>
            <a:endParaRPr sz="1500">
              <a:latin typeface="DFKai-SB"/>
              <a:ea typeface="DFKai-SB"/>
              <a:cs typeface="DFKai-SB"/>
              <a:sym typeface="DFKai-SB"/>
            </a:endParaRPr>
          </a:p>
          <a:p>
            <a:pPr marL="0" lvl="0" indent="0" algn="l" rtl="0">
              <a:spcBef>
                <a:spcPts val="0"/>
              </a:spcBef>
              <a:spcAft>
                <a:spcPts val="0"/>
              </a:spcAft>
              <a:buNone/>
            </a:pPr>
            <a:endParaRPr sz="1500">
              <a:latin typeface="DFKai-SB"/>
              <a:ea typeface="DFKai-SB"/>
              <a:cs typeface="DFKai-SB"/>
              <a:sym typeface="DFKai-SB"/>
            </a:endParaRPr>
          </a:p>
          <a:p>
            <a:pPr marL="0" lvl="0" indent="0" algn="l" rtl="0">
              <a:spcBef>
                <a:spcPts val="0"/>
              </a:spcBef>
              <a:spcAft>
                <a:spcPts val="0"/>
              </a:spcAft>
              <a:buNone/>
            </a:pPr>
            <a:r>
              <a:rPr lang="zh-TW" sz="1500">
                <a:latin typeface="DFKai-SB"/>
                <a:ea typeface="DFKai-SB"/>
                <a:cs typeface="DFKai-SB"/>
                <a:sym typeface="DFKai-SB"/>
              </a:rPr>
              <a:t>海上貿易：雖然台灣被日本統治，但與中國大陸之間的海上貿易仍然存在。受到日本殖民政策的影響，貿易往來的方式和規模發生了一些變化，但兩岸之間的經濟聯繫並未完全中斷。</a:t>
            </a:r>
            <a:endParaRPr sz="1500">
              <a:latin typeface="DFKai-SB"/>
              <a:ea typeface="DFKai-SB"/>
              <a:cs typeface="DFKai-SB"/>
              <a:sym typeface="DFKai-SB"/>
            </a:endParaRPr>
          </a:p>
          <a:p>
            <a:pPr marL="0" lvl="0" indent="0" algn="l" rtl="0">
              <a:spcBef>
                <a:spcPts val="0"/>
              </a:spcBef>
              <a:spcAft>
                <a:spcPts val="0"/>
              </a:spcAft>
              <a:buNone/>
            </a:pPr>
            <a:endParaRPr sz="1500">
              <a:latin typeface="DFKai-SB"/>
              <a:ea typeface="DFKai-SB"/>
              <a:cs typeface="DFKai-SB"/>
              <a:sym typeface="DFKai-SB"/>
            </a:endParaRPr>
          </a:p>
          <a:p>
            <a:pPr marL="0" lvl="0" indent="0" algn="l" rtl="0">
              <a:spcBef>
                <a:spcPts val="0"/>
              </a:spcBef>
              <a:spcAft>
                <a:spcPts val="0"/>
              </a:spcAft>
              <a:buNone/>
            </a:pPr>
            <a:r>
              <a:rPr lang="zh-TW" sz="1500">
                <a:latin typeface="DFKai-SB"/>
                <a:ea typeface="DFKai-SB"/>
                <a:cs typeface="DFKai-SB"/>
                <a:sym typeface="DFKai-SB"/>
              </a:rPr>
              <a:t>海防和軍事活動：日本在台灣建立了大量軍事基地和海防設施，加強了對台灣周邊海域的控制和防禦。這些措施主要是為了維護日本帝國在東亞地區的霸權地位，並防範來自中國及其他國家的潛在威脅。</a:t>
            </a:r>
            <a:endParaRPr sz="1500">
              <a:latin typeface="DFKai-SB"/>
              <a:ea typeface="DFKai-SB"/>
              <a:cs typeface="DFKai-SB"/>
              <a:sym typeface="DFKai-SB"/>
            </a:endParaRPr>
          </a:p>
          <a:p>
            <a:pPr marL="0" lvl="0" indent="0" algn="l" rtl="0">
              <a:spcBef>
                <a:spcPts val="0"/>
              </a:spcBef>
              <a:spcAft>
                <a:spcPts val="0"/>
              </a:spcAft>
              <a:buNone/>
            </a:pPr>
            <a:endParaRPr sz="1300">
              <a:latin typeface="DFKai-SB"/>
              <a:ea typeface="DFKai-SB"/>
              <a:cs typeface="DFKai-SB"/>
              <a:sym typeface="DFKai-SB"/>
            </a:endParaRPr>
          </a:p>
          <a:p>
            <a:pPr marL="0" lvl="0" indent="0" algn="l" rtl="0">
              <a:spcBef>
                <a:spcPts val="0"/>
              </a:spcBef>
              <a:spcAft>
                <a:spcPts val="0"/>
              </a:spcAft>
              <a:buNone/>
            </a:pPr>
            <a:endParaRPr sz="1300">
              <a:latin typeface="DFKai-SB"/>
              <a:ea typeface="DFKai-SB"/>
              <a:cs typeface="DFKai-SB"/>
              <a:sym typeface="DFKai-SB"/>
            </a:endParaRPr>
          </a:p>
          <a:p>
            <a:pPr marL="0" lvl="0" indent="0" algn="l" rtl="0">
              <a:spcBef>
                <a:spcPts val="0"/>
              </a:spcBef>
              <a:spcAft>
                <a:spcPts val="0"/>
              </a:spcAft>
              <a:buNone/>
            </a:pPr>
            <a:endParaRPr sz="1100" b="1"/>
          </a:p>
        </p:txBody>
      </p:sp>
      <p:sp>
        <p:nvSpPr>
          <p:cNvPr id="1357" name="Google Shape;1357;p58"/>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atin typeface="DFKai-SB"/>
                <a:ea typeface="DFKai-SB"/>
                <a:cs typeface="DFKai-SB"/>
                <a:sym typeface="DFKai-SB"/>
              </a:rPr>
              <a:t>日治時期</a:t>
            </a:r>
            <a:endParaRPr>
              <a:latin typeface="DFKai-SB"/>
              <a:ea typeface="DFKai-SB"/>
              <a:cs typeface="DFKai-SB"/>
              <a:sym typeface="DFKai-SB"/>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
        <p:nvSpPr>
          <p:cNvPr id="1362" name="Google Shape;1362;p59"/>
          <p:cNvSpPr txBox="1">
            <a:spLocks noGrp="1"/>
          </p:cNvSpPr>
          <p:nvPr>
            <p:ph type="body" idx="1"/>
          </p:nvPr>
        </p:nvSpPr>
        <p:spPr>
          <a:xfrm>
            <a:off x="713250" y="1152475"/>
            <a:ext cx="7025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400">
                <a:latin typeface="DFKai-SB"/>
                <a:ea typeface="DFKai-SB"/>
                <a:cs typeface="DFKai-SB"/>
                <a:sym typeface="DFKai-SB"/>
              </a:rPr>
              <a:t>在第二次世界大戰期間，台灣處於日本帝國的統治之下。 因此台灣在二戰期間主要是作為日本的殖民地，參與了日本帝國的戰爭活動。</a:t>
            </a:r>
            <a:endParaRPr sz="1400">
              <a:latin typeface="DFKai-SB"/>
              <a:ea typeface="DFKai-SB"/>
              <a:cs typeface="DFKai-SB"/>
              <a:sym typeface="DFKai-SB"/>
            </a:endParaRPr>
          </a:p>
          <a:p>
            <a:pPr marL="0" lvl="0" indent="0" algn="l" rtl="0">
              <a:spcBef>
                <a:spcPts val="0"/>
              </a:spcBef>
              <a:spcAft>
                <a:spcPts val="0"/>
              </a:spcAft>
              <a:buNone/>
            </a:pPr>
            <a:endParaRPr sz="1400">
              <a:latin typeface="DFKai-SB"/>
              <a:ea typeface="DFKai-SB"/>
              <a:cs typeface="DFKai-SB"/>
              <a:sym typeface="DFKai-SB"/>
            </a:endParaRPr>
          </a:p>
          <a:p>
            <a:pPr marL="0" lvl="0" indent="0" algn="l" rtl="0">
              <a:spcBef>
                <a:spcPts val="0"/>
              </a:spcBef>
              <a:spcAft>
                <a:spcPts val="0"/>
              </a:spcAft>
              <a:buNone/>
            </a:pPr>
            <a:r>
              <a:rPr lang="zh-TW" sz="1400">
                <a:latin typeface="DFKai-SB"/>
                <a:ea typeface="DFKai-SB"/>
                <a:cs typeface="DFKai-SB"/>
                <a:sym typeface="DFKai-SB"/>
              </a:rPr>
              <a:t>經濟支援與資源供給：台灣作為日本的一個殖民地，被要求為日本提供資源、勞動力和金錢等支援。 </a:t>
            </a:r>
            <a:endParaRPr sz="1400">
              <a:latin typeface="DFKai-SB"/>
              <a:ea typeface="DFKai-SB"/>
              <a:cs typeface="DFKai-SB"/>
              <a:sym typeface="DFKai-SB"/>
            </a:endParaRPr>
          </a:p>
          <a:p>
            <a:pPr marL="0" lvl="0" indent="0" algn="l" rtl="0">
              <a:spcBef>
                <a:spcPts val="0"/>
              </a:spcBef>
              <a:spcAft>
                <a:spcPts val="0"/>
              </a:spcAft>
              <a:buNone/>
            </a:pPr>
            <a:r>
              <a:rPr lang="zh-TW" sz="1400">
                <a:latin typeface="DFKai-SB"/>
                <a:ea typeface="DFKai-SB"/>
                <a:cs typeface="DFKai-SB"/>
                <a:sym typeface="DFKai-SB"/>
              </a:rPr>
              <a:t>台灣的農產品和工業產品等也被用來滿足日本戰爭經濟的需求。</a:t>
            </a:r>
            <a:endParaRPr sz="1400">
              <a:latin typeface="DFKai-SB"/>
              <a:ea typeface="DFKai-SB"/>
              <a:cs typeface="DFKai-SB"/>
              <a:sym typeface="DFKai-SB"/>
            </a:endParaRPr>
          </a:p>
          <a:p>
            <a:pPr marL="0" lvl="0" indent="0" algn="l" rtl="0">
              <a:spcBef>
                <a:spcPts val="0"/>
              </a:spcBef>
              <a:spcAft>
                <a:spcPts val="0"/>
              </a:spcAft>
              <a:buNone/>
            </a:pPr>
            <a:endParaRPr sz="1400">
              <a:latin typeface="DFKai-SB"/>
              <a:ea typeface="DFKai-SB"/>
              <a:cs typeface="DFKai-SB"/>
              <a:sym typeface="DFKai-SB"/>
            </a:endParaRPr>
          </a:p>
          <a:p>
            <a:pPr marL="0" lvl="0" indent="0" algn="l" rtl="0">
              <a:spcBef>
                <a:spcPts val="0"/>
              </a:spcBef>
              <a:spcAft>
                <a:spcPts val="0"/>
              </a:spcAft>
              <a:buNone/>
            </a:pPr>
            <a:r>
              <a:rPr lang="zh-TW" sz="1400">
                <a:latin typeface="DFKai-SB"/>
                <a:ea typeface="DFKai-SB"/>
                <a:cs typeface="DFKai-SB"/>
                <a:sym typeface="DFKai-SB"/>
              </a:rPr>
              <a:t>軍事徵兵和戰時勞動力：日本對台灣進行了徵兵和動員，將台灣人納入日軍，並派遣勞工到其他戰區從事戰時生產和勞動。</a:t>
            </a:r>
            <a:endParaRPr sz="1400">
              <a:latin typeface="DFKai-SB"/>
              <a:ea typeface="DFKai-SB"/>
              <a:cs typeface="DFKai-SB"/>
              <a:sym typeface="DFKai-SB"/>
            </a:endParaRPr>
          </a:p>
          <a:p>
            <a:pPr marL="0" lvl="0" indent="0" algn="l" rtl="0">
              <a:spcBef>
                <a:spcPts val="0"/>
              </a:spcBef>
              <a:spcAft>
                <a:spcPts val="0"/>
              </a:spcAft>
              <a:buNone/>
            </a:pPr>
            <a:endParaRPr sz="1400">
              <a:latin typeface="DFKai-SB"/>
              <a:ea typeface="DFKai-SB"/>
              <a:cs typeface="DFKai-SB"/>
              <a:sym typeface="DFKai-SB"/>
            </a:endParaRPr>
          </a:p>
          <a:p>
            <a:pPr marL="0" lvl="0" indent="0" algn="l" rtl="0">
              <a:spcBef>
                <a:spcPts val="0"/>
              </a:spcBef>
              <a:spcAft>
                <a:spcPts val="0"/>
              </a:spcAft>
              <a:buNone/>
            </a:pPr>
            <a:r>
              <a:rPr lang="zh-TW" sz="1400">
                <a:latin typeface="DFKai-SB"/>
                <a:ea typeface="DFKai-SB"/>
                <a:cs typeface="DFKai-SB"/>
                <a:sym typeface="DFKai-SB"/>
              </a:rPr>
              <a:t>防禦與準備：由於其地理位置的重要性，台灣也成為了日本軍事防禦的一部分。在戰爭爆發後，日本加強了對台灣的軍事防禦，並在該地區部署了一定數量的軍隊和防禦設施。</a:t>
            </a:r>
            <a:endParaRPr sz="1400">
              <a:latin typeface="DFKai-SB"/>
              <a:ea typeface="DFKai-SB"/>
              <a:cs typeface="DFKai-SB"/>
              <a:sym typeface="DFKai-SB"/>
            </a:endParaRPr>
          </a:p>
          <a:p>
            <a:pPr marL="0" lvl="0" indent="0" algn="l" rtl="0">
              <a:spcBef>
                <a:spcPts val="0"/>
              </a:spcBef>
              <a:spcAft>
                <a:spcPts val="0"/>
              </a:spcAft>
              <a:buNone/>
            </a:pPr>
            <a:endParaRPr sz="1400">
              <a:latin typeface="DFKai-SB"/>
              <a:ea typeface="DFKai-SB"/>
              <a:cs typeface="DFKai-SB"/>
              <a:sym typeface="DFKai-SB"/>
            </a:endParaRPr>
          </a:p>
          <a:p>
            <a:pPr marL="0" lvl="0" indent="0" algn="l" rtl="0">
              <a:spcBef>
                <a:spcPts val="0"/>
              </a:spcBef>
              <a:spcAft>
                <a:spcPts val="0"/>
              </a:spcAft>
              <a:buNone/>
            </a:pPr>
            <a:r>
              <a:rPr lang="zh-TW" sz="1400">
                <a:latin typeface="DFKai-SB"/>
                <a:ea typeface="DFKai-SB"/>
                <a:cs typeface="DFKai-SB"/>
                <a:sym typeface="DFKai-SB"/>
              </a:rPr>
              <a:t>戰爭影響：台灣作為日本的殖民地，其人民也遭受了戰爭的影響，包括戰爭的破壞、物資匱乏、食物短缺以及對人民生活的限制等。</a:t>
            </a:r>
            <a:endParaRPr sz="1400">
              <a:latin typeface="DFKai-SB"/>
              <a:ea typeface="DFKai-SB"/>
              <a:cs typeface="DFKai-SB"/>
              <a:sym typeface="DFKai-SB"/>
            </a:endParaRPr>
          </a:p>
          <a:p>
            <a:pPr marL="0" lvl="0" indent="0" algn="l" rtl="0">
              <a:spcBef>
                <a:spcPts val="0"/>
              </a:spcBef>
              <a:spcAft>
                <a:spcPts val="0"/>
              </a:spcAft>
              <a:buNone/>
            </a:pPr>
            <a:endParaRPr sz="1500"/>
          </a:p>
        </p:txBody>
      </p:sp>
      <p:sp>
        <p:nvSpPr>
          <p:cNvPr id="1363" name="Google Shape;1363;p59"/>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atin typeface="DFKai-SB"/>
                <a:ea typeface="DFKai-SB"/>
                <a:cs typeface="DFKai-SB"/>
                <a:sym typeface="DFKai-SB"/>
              </a:rPr>
              <a:t>第二次世界大戰(日治)</a:t>
            </a:r>
            <a:endParaRPr>
              <a:latin typeface="DFKai-SB"/>
              <a:ea typeface="DFKai-SB"/>
              <a:cs typeface="DFKai-SB"/>
              <a:sym typeface="DFKai-SB"/>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60"/>
          <p:cNvSpPr txBox="1">
            <a:spLocks noGrp="1"/>
          </p:cNvSpPr>
          <p:nvPr>
            <p:ph type="body" idx="1"/>
          </p:nvPr>
        </p:nvSpPr>
        <p:spPr>
          <a:xfrm>
            <a:off x="619000" y="1132275"/>
            <a:ext cx="3953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350">
                <a:solidFill>
                  <a:srgbClr val="4D5156"/>
                </a:solidFill>
                <a:highlight>
                  <a:srgbClr val="FFFFFF"/>
                </a:highlight>
                <a:latin typeface="DFKai-SB"/>
                <a:ea typeface="DFKai-SB"/>
                <a:cs typeface="DFKai-SB"/>
                <a:sym typeface="DFKai-SB"/>
              </a:rPr>
              <a:t>1945年10月25日，中華民國國民政府接管原由大日本帝國統治的臺灣與澎湖群島等地；中華民國政府將此事件稱為「臺灣光復」，此事件標誌著臺灣日治時期的結束、戰後時期的開始。 1945年8月15日，日本在第二次世界大戰中戰敗而宣告投降。</a:t>
            </a:r>
            <a:endParaRPr sz="1350">
              <a:solidFill>
                <a:srgbClr val="4D5156"/>
              </a:solidFill>
              <a:highlight>
                <a:srgbClr val="FFFFFF"/>
              </a:highlight>
              <a:latin typeface="DFKai-SB"/>
              <a:ea typeface="DFKai-SB"/>
              <a:cs typeface="DFKai-SB"/>
              <a:sym typeface="DFKai-SB"/>
            </a:endParaRPr>
          </a:p>
          <a:p>
            <a:pPr marL="0" lvl="0" indent="0" algn="l" rtl="0">
              <a:spcBef>
                <a:spcPts val="0"/>
              </a:spcBef>
              <a:spcAft>
                <a:spcPts val="0"/>
              </a:spcAft>
              <a:buNone/>
            </a:pPr>
            <a:endParaRPr sz="1650" b="1">
              <a:solidFill>
                <a:srgbClr val="4D5156"/>
              </a:solidFill>
              <a:highlight>
                <a:srgbClr val="FFFFFF"/>
              </a:highlight>
              <a:latin typeface="DFKai-SB"/>
              <a:ea typeface="DFKai-SB"/>
              <a:cs typeface="DFKai-SB"/>
              <a:sym typeface="DFKai-SB"/>
            </a:endParaRPr>
          </a:p>
          <a:p>
            <a:pPr marL="0" lvl="0" indent="0" algn="l" rtl="0">
              <a:spcBef>
                <a:spcPts val="0"/>
              </a:spcBef>
              <a:spcAft>
                <a:spcPts val="0"/>
              </a:spcAft>
              <a:buNone/>
            </a:pPr>
            <a:r>
              <a:rPr lang="zh-TW" sz="1350">
                <a:solidFill>
                  <a:srgbClr val="202122"/>
                </a:solidFill>
                <a:highlight>
                  <a:srgbClr val="FFFFFF"/>
                </a:highlight>
                <a:latin typeface="DFKai-SB"/>
                <a:ea typeface="DFKai-SB"/>
                <a:cs typeface="DFKai-SB"/>
                <a:sym typeface="DFKai-SB"/>
              </a:rPr>
              <a:t>然而正當人民沉浸在光復台灣的喜悅中時，政府頻傳貪污行為，軍政人員紀律敗壞、實施統制經濟限制民間經濟活動；國民政府將在臺灣所接收的物資無償運往中國大陸，投入國共戰爭</a:t>
            </a:r>
            <a:endParaRPr sz="1350">
              <a:solidFill>
                <a:srgbClr val="202122"/>
              </a:solidFill>
              <a:highlight>
                <a:srgbClr val="FFFFFF"/>
              </a:highlight>
              <a:latin typeface="DFKai-SB"/>
              <a:ea typeface="DFKai-SB"/>
              <a:cs typeface="DFKai-SB"/>
              <a:sym typeface="DFKai-SB"/>
            </a:endParaRPr>
          </a:p>
          <a:p>
            <a:pPr marL="0" lvl="0" indent="0" algn="l" rtl="0">
              <a:spcBef>
                <a:spcPts val="0"/>
              </a:spcBef>
              <a:spcAft>
                <a:spcPts val="0"/>
              </a:spcAft>
              <a:buNone/>
            </a:pPr>
            <a:endParaRPr sz="1250">
              <a:solidFill>
                <a:srgbClr val="202122"/>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02122"/>
              </a:solidFill>
              <a:highlight>
                <a:srgbClr val="FFFFFF"/>
              </a:highlight>
              <a:latin typeface="Arial"/>
              <a:ea typeface="Arial"/>
              <a:cs typeface="Arial"/>
              <a:sym typeface="Arial"/>
            </a:endParaRPr>
          </a:p>
        </p:txBody>
      </p:sp>
      <p:sp>
        <p:nvSpPr>
          <p:cNvPr id="1369" name="Google Shape;1369;p60"/>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中華民國光復台灣</a:t>
            </a:r>
            <a:endParaRPr/>
          </a:p>
        </p:txBody>
      </p:sp>
      <p:pic>
        <p:nvPicPr>
          <p:cNvPr id="1370" name="Google Shape;1370;p60"/>
          <p:cNvPicPr preferRelativeResize="0"/>
          <p:nvPr/>
        </p:nvPicPr>
        <p:blipFill>
          <a:blip r:embed="rId3">
            <a:alphaModFix/>
          </a:blip>
          <a:stretch>
            <a:fillRect/>
          </a:stretch>
        </p:blipFill>
        <p:spPr>
          <a:xfrm>
            <a:off x="5050225" y="1331375"/>
            <a:ext cx="2905125" cy="2286000"/>
          </a:xfrm>
          <a:prstGeom prst="rect">
            <a:avLst/>
          </a:prstGeom>
          <a:noFill/>
          <a:ln>
            <a:noFill/>
          </a:ln>
        </p:spPr>
      </p:pic>
      <p:sp>
        <p:nvSpPr>
          <p:cNvPr id="1371" name="Google Shape;1371;p60"/>
          <p:cNvSpPr txBox="1"/>
          <p:nvPr/>
        </p:nvSpPr>
        <p:spPr>
          <a:xfrm>
            <a:off x="5284200" y="3403875"/>
            <a:ext cx="2437200" cy="303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40474B"/>
              </a:solidFill>
              <a:effectLst/>
              <a:uLnTx/>
              <a:uFillTx/>
              <a:latin typeface="Manjari"/>
              <a:ea typeface="Manjari"/>
              <a:cs typeface="Manjari"/>
              <a:sym typeface="Manjari"/>
            </a:endParaRPr>
          </a:p>
        </p:txBody>
      </p:sp>
      <p:sp>
        <p:nvSpPr>
          <p:cNvPr id="1372" name="Google Shape;1372;p60"/>
          <p:cNvSpPr txBox="1"/>
          <p:nvPr/>
        </p:nvSpPr>
        <p:spPr>
          <a:xfrm>
            <a:off x="5647750" y="3780875"/>
            <a:ext cx="1817700" cy="377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zh-TW" altLang="en-US" sz="1800" b="1" i="0" u="none" strike="noStrike" kern="0" cap="none" spc="0" normalizeH="0" baseline="0" noProof="0">
                <a:ln>
                  <a:noFill/>
                </a:ln>
                <a:solidFill>
                  <a:srgbClr val="40474B"/>
                </a:solidFill>
                <a:effectLst/>
                <a:uLnTx/>
                <a:uFillTx/>
                <a:latin typeface="Manjari"/>
                <a:ea typeface="Manjari"/>
                <a:cs typeface="Manjari"/>
                <a:sym typeface="Manjari"/>
              </a:rPr>
              <a:t>臺北公會堂合照</a:t>
            </a:r>
            <a:endParaRPr kumimoji="0" sz="1800" b="1" i="0" u="none" strike="noStrike" kern="0" cap="none" spc="0" normalizeH="0" baseline="0" noProof="0">
              <a:ln>
                <a:noFill/>
              </a:ln>
              <a:solidFill>
                <a:srgbClr val="40474B"/>
              </a:solidFill>
              <a:effectLst/>
              <a:uLnTx/>
              <a:uFillTx/>
              <a:latin typeface="Manjari"/>
              <a:ea typeface="Manjari"/>
              <a:cs typeface="Manjari"/>
              <a:sym typeface="Manja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61"/>
          <p:cNvSpPr txBox="1">
            <a:spLocks noGrp="1"/>
          </p:cNvSpPr>
          <p:nvPr>
            <p:ph type="body" idx="1"/>
          </p:nvPr>
        </p:nvSpPr>
        <p:spPr>
          <a:xfrm>
            <a:off x="713250" y="1152475"/>
            <a:ext cx="3858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500">
                <a:solidFill>
                  <a:srgbClr val="1F1F1F"/>
                </a:solidFill>
                <a:highlight>
                  <a:srgbClr val="FFFFFF"/>
                </a:highlight>
                <a:latin typeface="DFKai-SB"/>
                <a:ea typeface="DFKai-SB"/>
                <a:cs typeface="DFKai-SB"/>
                <a:sym typeface="DFKai-SB"/>
              </a:rPr>
              <a:t>國共內戰，又稱國共戰爭，是中國國民黨與中國共產黨兩大政黨武裝在中國境內爆發爭奪全國政權的內戰。 </a:t>
            </a:r>
            <a:endParaRPr sz="1500">
              <a:solidFill>
                <a:srgbClr val="1F1F1F"/>
              </a:solidFill>
              <a:highlight>
                <a:srgbClr val="FFFFFF"/>
              </a:highlight>
              <a:latin typeface="DFKai-SB"/>
              <a:ea typeface="DFKai-SB"/>
              <a:cs typeface="DFKai-SB"/>
              <a:sym typeface="DFKai-SB"/>
            </a:endParaRPr>
          </a:p>
          <a:p>
            <a:pPr marL="0" lvl="0" indent="0" algn="l" rtl="0">
              <a:spcBef>
                <a:spcPts val="0"/>
              </a:spcBef>
              <a:spcAft>
                <a:spcPts val="0"/>
              </a:spcAft>
              <a:buNone/>
            </a:pPr>
            <a:endParaRPr sz="1500">
              <a:solidFill>
                <a:srgbClr val="1F1F1F"/>
              </a:solidFill>
              <a:highlight>
                <a:srgbClr val="FFFFFF"/>
              </a:highlight>
              <a:latin typeface="DFKai-SB"/>
              <a:ea typeface="DFKai-SB"/>
              <a:cs typeface="DFKai-SB"/>
              <a:sym typeface="DFKai-SB"/>
            </a:endParaRPr>
          </a:p>
          <a:p>
            <a:pPr marL="0" lvl="0" indent="0" algn="l" rtl="0">
              <a:spcBef>
                <a:spcPts val="0"/>
              </a:spcBef>
              <a:spcAft>
                <a:spcPts val="0"/>
              </a:spcAft>
              <a:buNone/>
            </a:pPr>
            <a:r>
              <a:rPr lang="zh-TW" sz="1500">
                <a:solidFill>
                  <a:srgbClr val="1F1F1F"/>
                </a:solidFill>
                <a:highlight>
                  <a:srgbClr val="FFFFFF"/>
                </a:highlight>
                <a:latin typeface="DFKai-SB"/>
                <a:ea typeface="DFKai-SB"/>
                <a:cs typeface="DFKai-SB"/>
                <a:sym typeface="DFKai-SB"/>
              </a:rPr>
              <a:t>廣義上指是1920年代末至1940年代末在中國境內發生的壹場長期戰爭，也是近現代世界歷史中規模最大的壹場內戰。</a:t>
            </a:r>
            <a:endParaRPr sz="1500">
              <a:solidFill>
                <a:srgbClr val="1F1F1F"/>
              </a:solidFill>
              <a:highlight>
                <a:srgbClr val="FFFFFF"/>
              </a:highlight>
              <a:latin typeface="DFKai-SB"/>
              <a:ea typeface="DFKai-SB"/>
              <a:cs typeface="DFKai-SB"/>
              <a:sym typeface="DFKai-SB"/>
            </a:endParaRPr>
          </a:p>
          <a:p>
            <a:pPr marL="0" lvl="0" indent="0" algn="l" rtl="0">
              <a:spcBef>
                <a:spcPts val="0"/>
              </a:spcBef>
              <a:spcAft>
                <a:spcPts val="0"/>
              </a:spcAft>
              <a:buNone/>
            </a:pPr>
            <a:endParaRPr sz="1500">
              <a:solidFill>
                <a:srgbClr val="1F1F1F"/>
              </a:solidFill>
              <a:highlight>
                <a:srgbClr val="FFFFFF"/>
              </a:highlight>
              <a:latin typeface="DFKai-SB"/>
              <a:ea typeface="DFKai-SB"/>
              <a:cs typeface="DFKai-SB"/>
              <a:sym typeface="DFKai-SB"/>
            </a:endParaRPr>
          </a:p>
          <a:p>
            <a:pPr marL="0" lvl="0" indent="0" algn="l" rtl="0">
              <a:spcBef>
                <a:spcPts val="0"/>
              </a:spcBef>
              <a:spcAft>
                <a:spcPts val="0"/>
              </a:spcAft>
              <a:buNone/>
            </a:pPr>
            <a:r>
              <a:rPr lang="zh-TW" sz="1700" b="1">
                <a:solidFill>
                  <a:srgbClr val="1F1F1F"/>
                </a:solidFill>
                <a:latin typeface="DFKai-SB"/>
                <a:ea typeface="DFKai-SB"/>
                <a:cs typeface="DFKai-SB"/>
                <a:sym typeface="DFKai-SB"/>
              </a:rPr>
              <a:t>結果</a:t>
            </a:r>
            <a:r>
              <a:rPr lang="zh-TW" sz="1500">
                <a:solidFill>
                  <a:srgbClr val="1F1F1F"/>
                </a:solidFill>
                <a:latin typeface="DFKai-SB"/>
                <a:ea typeface="DFKai-SB"/>
                <a:cs typeface="DFKai-SB"/>
                <a:sym typeface="DFKai-SB"/>
              </a:rPr>
              <a:t>：中國共產黨獲得決定性勝利，控制中國大陸及絕大多數中國領土，中華人民共和國成立；中國國民黨及其領導的中華民國政府敗退台灣，僅實際控制台灣地區；時至今日，兩岸雙方仍對全中國領土持有法理主張，而內戰的延續逐漸發展為台灣問題</a:t>
            </a:r>
            <a:endParaRPr sz="1500">
              <a:solidFill>
                <a:srgbClr val="1F1F1F"/>
              </a:solidFill>
              <a:latin typeface="DFKai-SB"/>
              <a:ea typeface="DFKai-SB"/>
              <a:cs typeface="DFKai-SB"/>
              <a:sym typeface="DFKai-SB"/>
            </a:endParaRPr>
          </a:p>
        </p:txBody>
      </p:sp>
      <p:sp>
        <p:nvSpPr>
          <p:cNvPr id="1378" name="Google Shape;1378;p61"/>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國共內戰</a:t>
            </a:r>
            <a:endParaRPr/>
          </a:p>
        </p:txBody>
      </p:sp>
      <p:pic>
        <p:nvPicPr>
          <p:cNvPr id="1379" name="Google Shape;1379;p61"/>
          <p:cNvPicPr preferRelativeResize="0"/>
          <p:nvPr/>
        </p:nvPicPr>
        <p:blipFill>
          <a:blip r:embed="rId3">
            <a:alphaModFix/>
          </a:blip>
          <a:stretch>
            <a:fillRect/>
          </a:stretch>
        </p:blipFill>
        <p:spPr>
          <a:xfrm>
            <a:off x="5377275" y="1064525"/>
            <a:ext cx="2362200" cy="1933575"/>
          </a:xfrm>
          <a:prstGeom prst="rect">
            <a:avLst/>
          </a:prstGeom>
          <a:noFill/>
          <a:ln>
            <a:noFill/>
          </a:ln>
        </p:spPr>
      </p:pic>
      <p:sp>
        <p:nvSpPr>
          <p:cNvPr id="1380" name="Google Shape;1380;p61"/>
          <p:cNvSpPr txBox="1"/>
          <p:nvPr/>
        </p:nvSpPr>
        <p:spPr>
          <a:xfrm>
            <a:off x="5212650" y="3033600"/>
            <a:ext cx="3218100" cy="855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150" b="0" i="0" u="none" strike="noStrike" kern="0" cap="none" spc="0" normalizeH="0" baseline="0" noProof="0">
                <a:ln>
                  <a:noFill/>
                </a:ln>
                <a:solidFill>
                  <a:srgbClr val="0D0D0D"/>
                </a:solidFill>
                <a:effectLst/>
                <a:uLnTx/>
                <a:uFillTx/>
                <a:latin typeface="DFKai-SB"/>
                <a:ea typeface="DFKai-SB"/>
                <a:cs typeface="DFKai-SB"/>
                <a:sym typeface="DFKai-SB"/>
              </a:rPr>
              <a:t>1949</a:t>
            </a:r>
            <a:r>
              <a:rPr kumimoji="0" lang="zh-TW" altLang="en-US" sz="1150" b="0" i="0" u="none" strike="noStrike" kern="0" cap="none" spc="0" normalizeH="0" baseline="0" noProof="0">
                <a:ln>
                  <a:noFill/>
                </a:ln>
                <a:solidFill>
                  <a:srgbClr val="0D0D0D"/>
                </a:solidFill>
                <a:effectLst/>
                <a:uLnTx/>
                <a:uFillTx/>
                <a:latin typeface="DFKai-SB"/>
                <a:ea typeface="DFKai-SB"/>
                <a:cs typeface="DFKai-SB"/>
                <a:sym typeface="DFKai-SB"/>
              </a:rPr>
              <a:t>年</a:t>
            </a:r>
            <a:r>
              <a:rPr kumimoji="0" lang="en-US" altLang="zh-TW" sz="1150" b="0" i="0" u="none" strike="noStrike" kern="0" cap="none" spc="0" normalizeH="0" baseline="0" noProof="0">
                <a:ln>
                  <a:noFill/>
                </a:ln>
                <a:solidFill>
                  <a:srgbClr val="0D0D0D"/>
                </a:solidFill>
                <a:effectLst/>
                <a:uLnTx/>
                <a:uFillTx/>
                <a:latin typeface="DFKai-SB"/>
                <a:ea typeface="DFKai-SB"/>
                <a:cs typeface="DFKai-SB"/>
                <a:sym typeface="DFKai-SB"/>
              </a:rPr>
              <a:t>12</a:t>
            </a:r>
            <a:r>
              <a:rPr kumimoji="0" lang="zh-TW" altLang="en-US" sz="1150" b="0" i="0" u="none" strike="noStrike" kern="0" cap="none" spc="0" normalizeH="0" baseline="0" noProof="0">
                <a:ln>
                  <a:noFill/>
                </a:ln>
                <a:solidFill>
                  <a:srgbClr val="0D0D0D"/>
                </a:solidFill>
                <a:effectLst/>
                <a:uLnTx/>
                <a:uFillTx/>
                <a:latin typeface="DFKai-SB"/>
                <a:ea typeface="DFKai-SB"/>
                <a:cs typeface="DFKai-SB"/>
                <a:sym typeface="DFKai-SB"/>
              </a:rPr>
              <a:t>月</a:t>
            </a:r>
            <a:r>
              <a:rPr kumimoji="0" lang="en-US" altLang="zh-TW" sz="1150" b="0" i="0" u="none" strike="noStrike" kern="0" cap="none" spc="0" normalizeH="0" baseline="0" noProof="0">
                <a:ln>
                  <a:noFill/>
                </a:ln>
                <a:solidFill>
                  <a:srgbClr val="0D0D0D"/>
                </a:solidFill>
                <a:effectLst/>
                <a:uLnTx/>
                <a:uFillTx/>
                <a:latin typeface="DFKai-SB"/>
                <a:ea typeface="DFKai-SB"/>
                <a:cs typeface="DFKai-SB"/>
                <a:sym typeface="DFKai-SB"/>
              </a:rPr>
              <a:t>10</a:t>
            </a:r>
            <a:r>
              <a:rPr kumimoji="0" lang="zh-TW" altLang="en-US" sz="1150" b="0" i="0" u="none" strike="noStrike" kern="0" cap="none" spc="0" normalizeH="0" baseline="0" noProof="0">
                <a:ln>
                  <a:noFill/>
                </a:ln>
                <a:solidFill>
                  <a:srgbClr val="0D0D0D"/>
                </a:solidFill>
                <a:effectLst/>
                <a:uLnTx/>
                <a:uFillTx/>
                <a:latin typeface="DFKai-SB"/>
                <a:ea typeface="DFKai-SB"/>
                <a:cs typeface="DFKai-SB"/>
                <a:sym typeface="DFKai-SB"/>
              </a:rPr>
              <a:t>日：蔣中正與蔣經國從四川成都搭機飛往台灣，至此中華民國政府遷台。</a:t>
            </a:r>
            <a:endParaRPr kumimoji="0" sz="1800" b="0" i="0" u="none" strike="noStrike" kern="0" cap="none" spc="0" normalizeH="0" baseline="0" noProof="0">
              <a:ln>
                <a:noFill/>
              </a:ln>
              <a:solidFill>
                <a:srgbClr val="0D0D0D"/>
              </a:solidFill>
              <a:effectLst/>
              <a:uLnTx/>
              <a:uFillTx/>
              <a:latin typeface="DFKai-SB"/>
              <a:ea typeface="DFKai-SB"/>
              <a:cs typeface="DFKai-SB"/>
              <a:sym typeface="DFKai-SB"/>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62"/>
          <p:cNvSpPr txBox="1">
            <a:spLocks noGrp="1"/>
          </p:cNvSpPr>
          <p:nvPr>
            <p:ph type="body" idx="1"/>
          </p:nvPr>
        </p:nvSpPr>
        <p:spPr>
          <a:xfrm>
            <a:off x="713250" y="1160350"/>
            <a:ext cx="7363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800">
                <a:latin typeface="DFKai-SB"/>
                <a:ea typeface="DFKai-SB"/>
                <a:cs typeface="DFKai-SB"/>
                <a:sym typeface="DFKai-SB"/>
              </a:rPr>
              <a:t>目前，台灣與中國之間的海域關係也是複雜的，主要包括以下幾個方面</a:t>
            </a:r>
            <a:endParaRPr sz="1800">
              <a:latin typeface="DFKai-SB"/>
              <a:ea typeface="DFKai-SB"/>
              <a:cs typeface="DFKai-SB"/>
              <a:sym typeface="DFKai-SB"/>
            </a:endParaRPr>
          </a:p>
          <a:p>
            <a:pPr marL="0" lvl="0" indent="0" algn="l" rtl="0">
              <a:spcBef>
                <a:spcPts val="0"/>
              </a:spcBef>
              <a:spcAft>
                <a:spcPts val="0"/>
              </a:spcAft>
              <a:buNone/>
            </a:pPr>
            <a:endParaRPr sz="1800">
              <a:latin typeface="DFKai-SB"/>
              <a:ea typeface="DFKai-SB"/>
              <a:cs typeface="DFKai-SB"/>
              <a:sym typeface="DFKai-SB"/>
            </a:endParaRPr>
          </a:p>
          <a:p>
            <a:pPr marL="0" lvl="0" indent="0" algn="l" rtl="0">
              <a:spcBef>
                <a:spcPts val="0"/>
              </a:spcBef>
              <a:spcAft>
                <a:spcPts val="0"/>
              </a:spcAft>
              <a:buNone/>
            </a:pPr>
            <a:r>
              <a:rPr lang="zh-TW" sz="1800">
                <a:latin typeface="DFKai-SB"/>
                <a:ea typeface="DFKai-SB"/>
                <a:cs typeface="DFKai-SB"/>
                <a:sym typeface="DFKai-SB"/>
              </a:rPr>
              <a:t>主權爭議：台灣和中國大陸對於周邊海域的主權存在爭議。中國大陸主張擁有對台灣周邊海域的主權，而台灣則堅持自己擁有獨立的領土和海洋權益，包括200海里專屬經濟區（EEZ）。</a:t>
            </a:r>
            <a:endParaRPr sz="1800">
              <a:latin typeface="DFKai-SB"/>
              <a:ea typeface="DFKai-SB"/>
              <a:cs typeface="DFKai-SB"/>
              <a:sym typeface="DFKai-SB"/>
            </a:endParaRPr>
          </a:p>
          <a:p>
            <a:pPr marL="0" lvl="0" indent="0" algn="l" rtl="0">
              <a:spcBef>
                <a:spcPts val="0"/>
              </a:spcBef>
              <a:spcAft>
                <a:spcPts val="0"/>
              </a:spcAft>
              <a:buNone/>
            </a:pPr>
            <a:endParaRPr sz="1800">
              <a:latin typeface="DFKai-SB"/>
              <a:ea typeface="DFKai-SB"/>
              <a:cs typeface="DFKai-SB"/>
              <a:sym typeface="DFKai-SB"/>
            </a:endParaRPr>
          </a:p>
          <a:p>
            <a:pPr marL="0" lvl="0" indent="0" algn="l" rtl="0">
              <a:spcBef>
                <a:spcPts val="0"/>
              </a:spcBef>
              <a:spcAft>
                <a:spcPts val="0"/>
              </a:spcAft>
              <a:buNone/>
            </a:pPr>
            <a:r>
              <a:rPr lang="zh-TW" sz="1800">
                <a:latin typeface="DFKai-SB"/>
                <a:ea typeface="DFKai-SB"/>
                <a:cs typeface="DFKai-SB"/>
                <a:sym typeface="DFKai-SB"/>
              </a:rPr>
              <a:t>海上安全：由於兩岸關係的緊張，海上安全成為一個敏感問題。雙方都有海軍和海岸警衛隊加強對周邊海域的監控和管控，以確保自身的海上利益和安全。</a:t>
            </a:r>
            <a:endParaRPr sz="1800">
              <a:latin typeface="DFKai-SB"/>
              <a:ea typeface="DFKai-SB"/>
              <a:cs typeface="DFKai-SB"/>
              <a:sym typeface="DFKai-SB"/>
            </a:endParaRPr>
          </a:p>
        </p:txBody>
      </p:sp>
      <p:sp>
        <p:nvSpPr>
          <p:cNvPr id="1386" name="Google Shape;1386;p62"/>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atin typeface="DFKai-SB"/>
                <a:ea typeface="DFKai-SB"/>
                <a:cs typeface="DFKai-SB"/>
                <a:sym typeface="DFKai-SB"/>
              </a:rPr>
              <a:t>台海關係</a:t>
            </a:r>
            <a:endParaRPr>
              <a:latin typeface="DFKai-SB"/>
              <a:ea typeface="DFKai-SB"/>
              <a:cs typeface="DFKai-SB"/>
              <a:sym typeface="DFKai-SB"/>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63"/>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000" dirty="0">
                <a:latin typeface="DFKai-SB"/>
                <a:ea typeface="DFKai-SB"/>
                <a:cs typeface="DFKai-SB"/>
                <a:sym typeface="DFKai-SB"/>
              </a:rPr>
              <a:t>海上交通：儘管政治關係複雜，但台灣與中國大陸之間的海上交通依然存在。商船、漁船等海上活動仍在進行，但受到雙方政治關係的影響，有時會受到限制與干擾。</a:t>
            </a:r>
            <a:endParaRPr sz="2000" dirty="0">
              <a:latin typeface="DFKai-SB"/>
              <a:ea typeface="DFKai-SB"/>
              <a:cs typeface="DFKai-SB"/>
              <a:sym typeface="DFKai-SB"/>
            </a:endParaRPr>
          </a:p>
          <a:p>
            <a:pPr marL="0" lvl="0" indent="0" algn="l" rtl="0">
              <a:spcBef>
                <a:spcPts val="0"/>
              </a:spcBef>
              <a:spcAft>
                <a:spcPts val="0"/>
              </a:spcAft>
              <a:buNone/>
            </a:pPr>
            <a:endParaRPr sz="2000" dirty="0">
              <a:latin typeface="DFKai-SB"/>
              <a:ea typeface="DFKai-SB"/>
              <a:cs typeface="DFKai-SB"/>
              <a:sym typeface="DFKai-SB"/>
            </a:endParaRPr>
          </a:p>
          <a:p>
            <a:pPr marL="0" lvl="0" indent="0" algn="l" rtl="0">
              <a:spcBef>
                <a:spcPts val="0"/>
              </a:spcBef>
              <a:spcAft>
                <a:spcPts val="0"/>
              </a:spcAft>
              <a:buNone/>
            </a:pPr>
            <a:r>
              <a:rPr lang="zh-TW" sz="2000" dirty="0">
                <a:latin typeface="DFKai-SB"/>
                <a:ea typeface="DFKai-SB"/>
                <a:cs typeface="DFKai-SB"/>
                <a:sym typeface="DFKai-SB"/>
              </a:rPr>
              <a:t>海洋資源開發：台灣和中國大陸都在努力開發周邊海域的海洋資源，包括漁業資源、能源資源等。然而，由於主權爭議和政治關係的限制，海洋資源開發麵臨一定的挑戰和障礙。總的來說，台灣與中國之間的海域關係受到政治因素的影響，存在著一定的複雜性和敏感性。</a:t>
            </a:r>
            <a:endParaRPr dirty="0"/>
          </a:p>
        </p:txBody>
      </p:sp>
      <p:sp>
        <p:nvSpPr>
          <p:cNvPr id="1392" name="Google Shape;1392;p6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atin typeface="DFKai-SB"/>
                <a:ea typeface="DFKai-SB"/>
                <a:cs typeface="DFKai-SB"/>
                <a:sym typeface="DFKai-SB"/>
              </a:rPr>
              <a:t>台海關係</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6" name="TextBox 5">
            <a:extLst>
              <a:ext uri="{FF2B5EF4-FFF2-40B4-BE49-F238E27FC236}">
                <a16:creationId xmlns:a16="http://schemas.microsoft.com/office/drawing/2014/main" id="{1B2E5083-BE6E-71C6-3689-59993FB32792}"/>
              </a:ext>
            </a:extLst>
          </p:cNvPr>
          <p:cNvSpPr txBox="1"/>
          <p:nvPr/>
        </p:nvSpPr>
        <p:spPr>
          <a:xfrm>
            <a:off x="581164" y="357261"/>
            <a:ext cx="7981672" cy="584775"/>
          </a:xfrm>
          <a:prstGeom prst="rect">
            <a:avLst/>
          </a:prstGeom>
          <a:noFill/>
        </p:spPr>
        <p:txBody>
          <a:bodyPr wrap="none" rtlCol="0">
            <a:spAutoFit/>
          </a:bodyPr>
          <a:lstStyle/>
          <a:p>
            <a:pPr algn="ctr"/>
            <a:r>
              <a:rPr lang="en-TW" sz="3200" dirty="0">
                <a:solidFill>
                  <a:schemeClr val="tx1"/>
                </a:solidFill>
              </a:rPr>
              <a:t>歐美勢力的角逐：</a:t>
            </a:r>
            <a:r>
              <a:rPr lang="en-TW" sz="3200" dirty="0">
                <a:solidFill>
                  <a:srgbClr val="CC3F0D"/>
                </a:solidFill>
              </a:rPr>
              <a:t>近代東亞海域的國際格局</a:t>
            </a:r>
          </a:p>
        </p:txBody>
      </p:sp>
      <p:sp>
        <p:nvSpPr>
          <p:cNvPr id="7" name="TextBox 6">
            <a:extLst>
              <a:ext uri="{FF2B5EF4-FFF2-40B4-BE49-F238E27FC236}">
                <a16:creationId xmlns:a16="http://schemas.microsoft.com/office/drawing/2014/main" id="{8C73B76E-737F-A71D-FF5C-320C3B31765F}"/>
              </a:ext>
            </a:extLst>
          </p:cNvPr>
          <p:cNvSpPr txBox="1"/>
          <p:nvPr/>
        </p:nvSpPr>
        <p:spPr>
          <a:xfrm>
            <a:off x="0" y="788148"/>
            <a:ext cx="9144000" cy="307777"/>
          </a:xfrm>
          <a:prstGeom prst="rect">
            <a:avLst/>
          </a:prstGeom>
          <a:noFill/>
        </p:spPr>
        <p:txBody>
          <a:bodyPr wrap="square" rtlCol="0">
            <a:spAutoFit/>
          </a:bodyPr>
          <a:lstStyle/>
          <a:p>
            <a:pPr algn="ctr"/>
            <a:r>
              <a:rPr lang="en-TW" dirty="0"/>
              <a:t>______________________________________________________________________________________</a:t>
            </a:r>
          </a:p>
        </p:txBody>
      </p:sp>
      <p:sp>
        <p:nvSpPr>
          <p:cNvPr id="58" name="Oval 57">
            <a:extLst>
              <a:ext uri="{FF2B5EF4-FFF2-40B4-BE49-F238E27FC236}">
                <a16:creationId xmlns:a16="http://schemas.microsoft.com/office/drawing/2014/main" id="{64DBF7E2-9A27-01F0-4572-EE19E1F9142E}"/>
              </a:ext>
            </a:extLst>
          </p:cNvPr>
          <p:cNvSpPr/>
          <p:nvPr/>
        </p:nvSpPr>
        <p:spPr>
          <a:xfrm>
            <a:off x="769994" y="4375371"/>
            <a:ext cx="193033" cy="206734"/>
          </a:xfrm>
          <a:prstGeom prst="ellipse">
            <a:avLst/>
          </a:prstGeom>
          <a:solidFill>
            <a:srgbClr val="CC3F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9" name="Oval 58">
            <a:extLst>
              <a:ext uri="{FF2B5EF4-FFF2-40B4-BE49-F238E27FC236}">
                <a16:creationId xmlns:a16="http://schemas.microsoft.com/office/drawing/2014/main" id="{1485405B-CBB9-CE86-264D-5B465A3EE4CF}"/>
              </a:ext>
            </a:extLst>
          </p:cNvPr>
          <p:cNvSpPr/>
          <p:nvPr/>
        </p:nvSpPr>
        <p:spPr>
          <a:xfrm>
            <a:off x="3325670" y="4376620"/>
            <a:ext cx="193033" cy="206734"/>
          </a:xfrm>
          <a:prstGeom prst="ellipse">
            <a:avLst/>
          </a:prstGeom>
          <a:solidFill>
            <a:srgbClr val="CC3F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60" name="Oval 59">
            <a:extLst>
              <a:ext uri="{FF2B5EF4-FFF2-40B4-BE49-F238E27FC236}">
                <a16:creationId xmlns:a16="http://schemas.microsoft.com/office/drawing/2014/main" id="{3A625E81-8999-23E2-C3A0-472284DADCD7}"/>
              </a:ext>
            </a:extLst>
          </p:cNvPr>
          <p:cNvSpPr/>
          <p:nvPr/>
        </p:nvSpPr>
        <p:spPr>
          <a:xfrm>
            <a:off x="6089780" y="4376620"/>
            <a:ext cx="193033" cy="206734"/>
          </a:xfrm>
          <a:prstGeom prst="ellipse">
            <a:avLst/>
          </a:prstGeom>
          <a:solidFill>
            <a:srgbClr val="CC3F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1" name="Oval 60">
            <a:extLst>
              <a:ext uri="{FF2B5EF4-FFF2-40B4-BE49-F238E27FC236}">
                <a16:creationId xmlns:a16="http://schemas.microsoft.com/office/drawing/2014/main" id="{B61D683F-D53E-2891-BC51-9A5BE77AC4E9}"/>
              </a:ext>
            </a:extLst>
          </p:cNvPr>
          <p:cNvSpPr/>
          <p:nvPr/>
        </p:nvSpPr>
        <p:spPr>
          <a:xfrm>
            <a:off x="8585912" y="4373570"/>
            <a:ext cx="193033" cy="206734"/>
          </a:xfrm>
          <a:prstGeom prst="ellipse">
            <a:avLst/>
          </a:prstGeom>
          <a:solidFill>
            <a:srgbClr val="CC3F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3" name="Straight Connector 62">
            <a:extLst>
              <a:ext uri="{FF2B5EF4-FFF2-40B4-BE49-F238E27FC236}">
                <a16:creationId xmlns:a16="http://schemas.microsoft.com/office/drawing/2014/main" id="{78A6DF47-A974-58E8-6E8B-8C246BF7F999}"/>
              </a:ext>
            </a:extLst>
          </p:cNvPr>
          <p:cNvCxnSpPr>
            <a:cxnSpLocks/>
            <a:stCxn id="58" idx="6"/>
            <a:endCxn id="59" idx="2"/>
          </p:cNvCxnSpPr>
          <p:nvPr/>
        </p:nvCxnSpPr>
        <p:spPr>
          <a:xfrm>
            <a:off x="963027" y="4478738"/>
            <a:ext cx="2362643" cy="1249"/>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AF31E59D-1BDA-4D11-1184-68A4DCC76D11}"/>
              </a:ext>
            </a:extLst>
          </p:cNvPr>
          <p:cNvCxnSpPr>
            <a:cxnSpLocks/>
            <a:stCxn id="59" idx="6"/>
            <a:endCxn id="60" idx="2"/>
          </p:cNvCxnSpPr>
          <p:nvPr/>
        </p:nvCxnSpPr>
        <p:spPr>
          <a:xfrm>
            <a:off x="3518703" y="4479987"/>
            <a:ext cx="2571077" cy="0"/>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AFEB04B2-C476-4BFA-98B5-952393BBF914}"/>
              </a:ext>
            </a:extLst>
          </p:cNvPr>
          <p:cNvCxnSpPr>
            <a:cxnSpLocks/>
            <a:stCxn id="60" idx="6"/>
            <a:endCxn id="61" idx="2"/>
          </p:cNvCxnSpPr>
          <p:nvPr/>
        </p:nvCxnSpPr>
        <p:spPr>
          <a:xfrm flipV="1">
            <a:off x="6282814" y="4476937"/>
            <a:ext cx="2303098" cy="3050"/>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a16="http://schemas.microsoft.com/office/drawing/2014/main" id="{595B054C-83EB-F73D-D85F-E2B1A29F0E9D}"/>
              </a:ext>
            </a:extLst>
          </p:cNvPr>
          <p:cNvSpPr txBox="1"/>
          <p:nvPr/>
        </p:nvSpPr>
        <p:spPr>
          <a:xfrm>
            <a:off x="1292864" y="4485241"/>
            <a:ext cx="1615503" cy="307777"/>
          </a:xfrm>
          <a:prstGeom prst="rect">
            <a:avLst/>
          </a:prstGeom>
          <a:noFill/>
        </p:spPr>
        <p:txBody>
          <a:bodyPr wrap="square" rtlCol="0">
            <a:spAutoFit/>
          </a:bodyPr>
          <a:lstStyle/>
          <a:p>
            <a:pPr algn="ctr"/>
            <a:r>
              <a:rPr lang="en-TW" dirty="0"/>
              <a:t>不平等條約的建立</a:t>
            </a:r>
          </a:p>
        </p:txBody>
      </p:sp>
      <p:sp>
        <p:nvSpPr>
          <p:cNvPr id="73" name="TextBox 72">
            <a:extLst>
              <a:ext uri="{FF2B5EF4-FFF2-40B4-BE49-F238E27FC236}">
                <a16:creationId xmlns:a16="http://schemas.microsoft.com/office/drawing/2014/main" id="{5098C7CE-853D-258E-97D8-E43DF5E877CC}"/>
              </a:ext>
            </a:extLst>
          </p:cNvPr>
          <p:cNvSpPr txBox="1"/>
          <p:nvPr/>
        </p:nvSpPr>
        <p:spPr>
          <a:xfrm>
            <a:off x="3989810" y="4485241"/>
            <a:ext cx="1671240" cy="307777"/>
          </a:xfrm>
          <a:prstGeom prst="rect">
            <a:avLst/>
          </a:prstGeom>
          <a:noFill/>
        </p:spPr>
        <p:txBody>
          <a:bodyPr wrap="square" rtlCol="0">
            <a:spAutoFit/>
          </a:bodyPr>
          <a:lstStyle/>
          <a:p>
            <a:pPr algn="ctr"/>
            <a:r>
              <a:rPr lang="en-TW" dirty="0"/>
              <a:t>港口城市開放貿易</a:t>
            </a:r>
          </a:p>
        </p:txBody>
      </p:sp>
      <p:sp>
        <p:nvSpPr>
          <p:cNvPr id="74" name="TextBox 73">
            <a:extLst>
              <a:ext uri="{FF2B5EF4-FFF2-40B4-BE49-F238E27FC236}">
                <a16:creationId xmlns:a16="http://schemas.microsoft.com/office/drawing/2014/main" id="{11560385-216B-423F-04D2-9A425D7DF5BA}"/>
              </a:ext>
            </a:extLst>
          </p:cNvPr>
          <p:cNvSpPr txBox="1"/>
          <p:nvPr/>
        </p:nvSpPr>
        <p:spPr>
          <a:xfrm>
            <a:off x="6807413" y="4485241"/>
            <a:ext cx="1383741" cy="307777"/>
          </a:xfrm>
          <a:prstGeom prst="rect">
            <a:avLst/>
          </a:prstGeom>
          <a:noFill/>
        </p:spPr>
        <p:txBody>
          <a:bodyPr wrap="square" rtlCol="0">
            <a:spAutoFit/>
          </a:bodyPr>
          <a:lstStyle/>
          <a:p>
            <a:pPr algn="ctr"/>
            <a:r>
              <a:rPr lang="en-TW" dirty="0"/>
              <a:t>改革、現代化</a:t>
            </a:r>
          </a:p>
        </p:txBody>
      </p:sp>
      <p:sp>
        <p:nvSpPr>
          <p:cNvPr id="106" name="Rounded Rectangle 105">
            <a:extLst>
              <a:ext uri="{FF2B5EF4-FFF2-40B4-BE49-F238E27FC236}">
                <a16:creationId xmlns:a16="http://schemas.microsoft.com/office/drawing/2014/main" id="{0B1575CB-B073-8336-A844-DD5B78CC8706}"/>
              </a:ext>
            </a:extLst>
          </p:cNvPr>
          <p:cNvSpPr/>
          <p:nvPr/>
        </p:nvSpPr>
        <p:spPr>
          <a:xfrm>
            <a:off x="1079208" y="1416643"/>
            <a:ext cx="1994990" cy="419961"/>
          </a:xfrm>
          <a:prstGeom prst="roundRect">
            <a:avLst/>
          </a:prstGeom>
          <a:solidFill>
            <a:srgbClr val="CC3F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3F3F3"/>
                </a:solidFill>
                <a:latin typeface="Menlo" panose="020B0609030804020204" pitchFamily="49" charset="0"/>
                <a:ea typeface="Menlo" panose="020B0609030804020204" pitchFamily="49" charset="0"/>
                <a:cs typeface="Menlo" panose="020B0609030804020204" pitchFamily="49" charset="0"/>
              </a:rPr>
              <a:t>神奈川條約</a:t>
            </a:r>
          </a:p>
        </p:txBody>
      </p:sp>
      <p:sp>
        <p:nvSpPr>
          <p:cNvPr id="107" name="Rounded Rectangle 106">
            <a:extLst>
              <a:ext uri="{FF2B5EF4-FFF2-40B4-BE49-F238E27FC236}">
                <a16:creationId xmlns:a16="http://schemas.microsoft.com/office/drawing/2014/main" id="{6049416C-C099-4876-E5A2-7F7597EB71C2}"/>
              </a:ext>
            </a:extLst>
          </p:cNvPr>
          <p:cNvSpPr/>
          <p:nvPr/>
        </p:nvSpPr>
        <p:spPr>
          <a:xfrm>
            <a:off x="1079208" y="2914351"/>
            <a:ext cx="1994990" cy="419961"/>
          </a:xfrm>
          <a:prstGeom prst="roundRect">
            <a:avLst/>
          </a:prstGeom>
          <a:solidFill>
            <a:srgbClr val="CC3F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enlo" panose="020B0609030804020204" pitchFamily="49" charset="0"/>
                <a:ea typeface="Menlo" panose="020B0609030804020204" pitchFamily="49" charset="0"/>
                <a:cs typeface="Menlo" panose="020B0609030804020204" pitchFamily="49" charset="0"/>
              </a:rPr>
              <a:t>南京條約</a:t>
            </a:r>
          </a:p>
        </p:txBody>
      </p:sp>
      <p:sp>
        <p:nvSpPr>
          <p:cNvPr id="108" name="Rounded Rectangle 107">
            <a:extLst>
              <a:ext uri="{FF2B5EF4-FFF2-40B4-BE49-F238E27FC236}">
                <a16:creationId xmlns:a16="http://schemas.microsoft.com/office/drawing/2014/main" id="{09FC5FAA-F090-7055-0A2C-CA2CD4166136}"/>
              </a:ext>
            </a:extLst>
          </p:cNvPr>
          <p:cNvSpPr/>
          <p:nvPr/>
        </p:nvSpPr>
        <p:spPr>
          <a:xfrm>
            <a:off x="1079209" y="2231675"/>
            <a:ext cx="1994990" cy="419961"/>
          </a:xfrm>
          <a:prstGeom prst="roundRect">
            <a:avLst/>
          </a:prstGeom>
          <a:noFill/>
          <a:ln>
            <a:solidFill>
              <a:srgbClr val="CC3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解除鎖國</a:t>
            </a:r>
          </a:p>
        </p:txBody>
      </p:sp>
      <p:sp>
        <p:nvSpPr>
          <p:cNvPr id="109" name="Rounded Rectangle 108">
            <a:extLst>
              <a:ext uri="{FF2B5EF4-FFF2-40B4-BE49-F238E27FC236}">
                <a16:creationId xmlns:a16="http://schemas.microsoft.com/office/drawing/2014/main" id="{68E44A64-5712-D7F8-B9ED-C6C68C97015D}"/>
              </a:ext>
            </a:extLst>
          </p:cNvPr>
          <p:cNvSpPr/>
          <p:nvPr/>
        </p:nvSpPr>
        <p:spPr>
          <a:xfrm>
            <a:off x="1079208" y="3739379"/>
            <a:ext cx="1994990" cy="413716"/>
          </a:xfrm>
          <a:prstGeom prst="roundRect">
            <a:avLst/>
          </a:prstGeom>
          <a:noFill/>
          <a:ln>
            <a:solidFill>
              <a:srgbClr val="CC3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割地、通商</a:t>
            </a:r>
          </a:p>
        </p:txBody>
      </p:sp>
      <p:cxnSp>
        <p:nvCxnSpPr>
          <p:cNvPr id="110" name="Straight Connector 109">
            <a:extLst>
              <a:ext uri="{FF2B5EF4-FFF2-40B4-BE49-F238E27FC236}">
                <a16:creationId xmlns:a16="http://schemas.microsoft.com/office/drawing/2014/main" id="{8879781F-E01A-8D7F-2869-700B186AD80F}"/>
              </a:ext>
            </a:extLst>
          </p:cNvPr>
          <p:cNvCxnSpPr>
            <a:cxnSpLocks/>
            <a:stCxn id="106" idx="2"/>
            <a:endCxn id="108" idx="0"/>
          </p:cNvCxnSpPr>
          <p:nvPr/>
        </p:nvCxnSpPr>
        <p:spPr>
          <a:xfrm>
            <a:off x="2076703" y="1836604"/>
            <a:ext cx="1" cy="395071"/>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2" name="Rounded Rectangle 111">
            <a:extLst>
              <a:ext uri="{FF2B5EF4-FFF2-40B4-BE49-F238E27FC236}">
                <a16:creationId xmlns:a16="http://schemas.microsoft.com/office/drawing/2014/main" id="{24BF8FD2-B4DD-88C8-971C-B0EAFE74F40E}"/>
              </a:ext>
            </a:extLst>
          </p:cNvPr>
          <p:cNvSpPr/>
          <p:nvPr/>
        </p:nvSpPr>
        <p:spPr>
          <a:xfrm>
            <a:off x="291284" y="1416642"/>
            <a:ext cx="578353" cy="1238744"/>
          </a:xfrm>
          <a:prstGeom prst="roundRect">
            <a:avLst/>
          </a:prstGeom>
          <a:solidFill>
            <a:srgbClr val="CCCCC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enlo" panose="020B0609030804020204" pitchFamily="49" charset="0"/>
                <a:ea typeface="Menlo" panose="020B0609030804020204" pitchFamily="49" charset="0"/>
                <a:cs typeface="Menlo" panose="020B0609030804020204" pitchFamily="49" charset="0"/>
              </a:rPr>
              <a:t>日</a:t>
            </a:r>
          </a:p>
          <a:p>
            <a:pPr algn="ctr"/>
            <a:r>
              <a:rPr lang="en-US" sz="2000" dirty="0">
                <a:solidFill>
                  <a:schemeClr val="tx1"/>
                </a:solidFill>
                <a:latin typeface="Menlo" panose="020B0609030804020204" pitchFamily="49" charset="0"/>
                <a:ea typeface="Menlo" panose="020B0609030804020204" pitchFamily="49" charset="0"/>
                <a:cs typeface="Menlo" panose="020B0609030804020204" pitchFamily="49" charset="0"/>
              </a:rPr>
              <a:t>本</a:t>
            </a:r>
          </a:p>
        </p:txBody>
      </p:sp>
      <p:sp>
        <p:nvSpPr>
          <p:cNvPr id="113" name="Rounded Rectangle 112">
            <a:extLst>
              <a:ext uri="{FF2B5EF4-FFF2-40B4-BE49-F238E27FC236}">
                <a16:creationId xmlns:a16="http://schemas.microsoft.com/office/drawing/2014/main" id="{2EABAE2E-AEF3-D8BA-5DCB-094B8BF4F300}"/>
              </a:ext>
            </a:extLst>
          </p:cNvPr>
          <p:cNvSpPr/>
          <p:nvPr/>
        </p:nvSpPr>
        <p:spPr>
          <a:xfrm>
            <a:off x="272196" y="2917473"/>
            <a:ext cx="578353" cy="1238744"/>
          </a:xfrm>
          <a:prstGeom prst="roundRect">
            <a:avLst/>
          </a:prstGeom>
          <a:solidFill>
            <a:srgbClr val="CCCCC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Menlo" panose="020B0609030804020204" pitchFamily="49" charset="0"/>
                <a:ea typeface="Menlo" panose="020B0609030804020204" pitchFamily="49" charset="0"/>
                <a:cs typeface="Menlo" panose="020B0609030804020204" pitchFamily="49" charset="0"/>
              </a:rPr>
              <a:t>中國</a:t>
            </a:r>
          </a:p>
        </p:txBody>
      </p:sp>
      <p:cxnSp>
        <p:nvCxnSpPr>
          <p:cNvPr id="114" name="Straight Connector 113">
            <a:extLst>
              <a:ext uri="{FF2B5EF4-FFF2-40B4-BE49-F238E27FC236}">
                <a16:creationId xmlns:a16="http://schemas.microsoft.com/office/drawing/2014/main" id="{C1DBB3C7-BBB1-20BF-4B8D-E28508FE8176}"/>
              </a:ext>
            </a:extLst>
          </p:cNvPr>
          <p:cNvCxnSpPr>
            <a:cxnSpLocks/>
          </p:cNvCxnSpPr>
          <p:nvPr/>
        </p:nvCxnSpPr>
        <p:spPr>
          <a:xfrm>
            <a:off x="850549" y="2804021"/>
            <a:ext cx="7903201" cy="0"/>
          </a:xfrm>
          <a:prstGeom prst="line">
            <a:avLst/>
          </a:prstGeom>
          <a:ln w="1270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5" name="TextBox 114">
            <a:extLst>
              <a:ext uri="{FF2B5EF4-FFF2-40B4-BE49-F238E27FC236}">
                <a16:creationId xmlns:a16="http://schemas.microsoft.com/office/drawing/2014/main" id="{85F67918-8FF3-33E3-A892-F50A75268448}"/>
              </a:ext>
            </a:extLst>
          </p:cNvPr>
          <p:cNvSpPr txBox="1"/>
          <p:nvPr/>
        </p:nvSpPr>
        <p:spPr>
          <a:xfrm>
            <a:off x="87465" y="1456768"/>
            <a:ext cx="184731" cy="307777"/>
          </a:xfrm>
          <a:prstGeom prst="rect">
            <a:avLst/>
          </a:prstGeom>
          <a:noFill/>
        </p:spPr>
        <p:txBody>
          <a:bodyPr wrap="none" rtlCol="0">
            <a:spAutoFit/>
          </a:bodyPr>
          <a:lstStyle/>
          <a:p>
            <a:endParaRPr lang="en-TW" dirty="0"/>
          </a:p>
        </p:txBody>
      </p:sp>
      <p:cxnSp>
        <p:nvCxnSpPr>
          <p:cNvPr id="118" name="Straight Connector 117">
            <a:extLst>
              <a:ext uri="{FF2B5EF4-FFF2-40B4-BE49-F238E27FC236}">
                <a16:creationId xmlns:a16="http://schemas.microsoft.com/office/drawing/2014/main" id="{8E1FADCC-5949-3470-1F56-42D6977EFA4E}"/>
              </a:ext>
            </a:extLst>
          </p:cNvPr>
          <p:cNvCxnSpPr>
            <a:cxnSpLocks/>
          </p:cNvCxnSpPr>
          <p:nvPr/>
        </p:nvCxnSpPr>
        <p:spPr>
          <a:xfrm flipV="1">
            <a:off x="3415336" y="1416642"/>
            <a:ext cx="0" cy="2736453"/>
          </a:xfrm>
          <a:prstGeom prst="line">
            <a:avLst/>
          </a:prstGeom>
          <a:ln w="1270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835CFAB-F9BD-07A6-E7A3-F0C3FB4A04E5}"/>
              </a:ext>
            </a:extLst>
          </p:cNvPr>
          <p:cNvCxnSpPr>
            <a:cxnSpLocks/>
          </p:cNvCxnSpPr>
          <p:nvPr/>
        </p:nvCxnSpPr>
        <p:spPr>
          <a:xfrm flipV="1">
            <a:off x="6179670" y="1407229"/>
            <a:ext cx="0" cy="2736453"/>
          </a:xfrm>
          <a:prstGeom prst="line">
            <a:avLst/>
          </a:prstGeom>
          <a:ln w="1270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6" name="Rounded Rectangle 125">
            <a:extLst>
              <a:ext uri="{FF2B5EF4-FFF2-40B4-BE49-F238E27FC236}">
                <a16:creationId xmlns:a16="http://schemas.microsoft.com/office/drawing/2014/main" id="{E68166DA-C31A-6B44-5728-0BB28C355235}"/>
              </a:ext>
            </a:extLst>
          </p:cNvPr>
          <p:cNvSpPr/>
          <p:nvPr/>
        </p:nvSpPr>
        <p:spPr>
          <a:xfrm>
            <a:off x="3763014" y="1416643"/>
            <a:ext cx="1994990" cy="419961"/>
          </a:xfrm>
          <a:prstGeom prst="roundRect">
            <a:avLst/>
          </a:prstGeom>
          <a:solidFill>
            <a:srgbClr val="CC3F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3F3F3"/>
                </a:solidFill>
                <a:latin typeface="Menlo" panose="020B0609030804020204" pitchFamily="49" charset="0"/>
                <a:ea typeface="Menlo" panose="020B0609030804020204" pitchFamily="49" charset="0"/>
                <a:cs typeface="Menlo" panose="020B0609030804020204" pitchFamily="49" charset="0"/>
              </a:rPr>
              <a:t>開放港口</a:t>
            </a:r>
          </a:p>
        </p:txBody>
      </p:sp>
      <p:sp>
        <p:nvSpPr>
          <p:cNvPr id="127" name="Rounded Rectangle 126">
            <a:extLst>
              <a:ext uri="{FF2B5EF4-FFF2-40B4-BE49-F238E27FC236}">
                <a16:creationId xmlns:a16="http://schemas.microsoft.com/office/drawing/2014/main" id="{1CD6A3D8-53ED-499D-70E1-77851110F799}"/>
              </a:ext>
            </a:extLst>
          </p:cNvPr>
          <p:cNvSpPr/>
          <p:nvPr/>
        </p:nvSpPr>
        <p:spPr>
          <a:xfrm>
            <a:off x="3763014" y="2225764"/>
            <a:ext cx="1994990" cy="419961"/>
          </a:xfrm>
          <a:prstGeom prst="roundRect">
            <a:avLst/>
          </a:prstGeom>
          <a:noFill/>
          <a:ln>
            <a:solidFill>
              <a:srgbClr val="CC3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下田、箱館</a:t>
            </a:r>
          </a:p>
        </p:txBody>
      </p:sp>
      <p:sp>
        <p:nvSpPr>
          <p:cNvPr id="131" name="Rounded Rectangle 130">
            <a:extLst>
              <a:ext uri="{FF2B5EF4-FFF2-40B4-BE49-F238E27FC236}">
                <a16:creationId xmlns:a16="http://schemas.microsoft.com/office/drawing/2014/main" id="{1D2FD820-A168-9A24-5834-CC91E7E7D581}"/>
              </a:ext>
            </a:extLst>
          </p:cNvPr>
          <p:cNvSpPr/>
          <p:nvPr/>
        </p:nvSpPr>
        <p:spPr>
          <a:xfrm>
            <a:off x="3804654" y="2914351"/>
            <a:ext cx="1994990" cy="419961"/>
          </a:xfrm>
          <a:prstGeom prst="roundRect">
            <a:avLst/>
          </a:prstGeom>
          <a:solidFill>
            <a:srgbClr val="CC3F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Menlo" panose="020B0609030804020204" pitchFamily="49" charset="0"/>
                <a:ea typeface="Menlo" panose="020B0609030804020204" pitchFamily="49" charset="0"/>
                <a:cs typeface="Menlo" panose="020B0609030804020204" pitchFamily="49" charset="0"/>
              </a:rPr>
              <a:t>五口通商</a:t>
            </a:r>
          </a:p>
        </p:txBody>
      </p:sp>
      <p:sp>
        <p:nvSpPr>
          <p:cNvPr id="132" name="Rounded Rectangle 131">
            <a:extLst>
              <a:ext uri="{FF2B5EF4-FFF2-40B4-BE49-F238E27FC236}">
                <a16:creationId xmlns:a16="http://schemas.microsoft.com/office/drawing/2014/main" id="{653AF808-6A47-5697-B754-E3D0D2552403}"/>
              </a:ext>
            </a:extLst>
          </p:cNvPr>
          <p:cNvSpPr/>
          <p:nvPr/>
        </p:nvSpPr>
        <p:spPr>
          <a:xfrm>
            <a:off x="3804654" y="3739379"/>
            <a:ext cx="1994990" cy="419961"/>
          </a:xfrm>
          <a:prstGeom prst="roundRect">
            <a:avLst/>
          </a:prstGeom>
          <a:noFill/>
          <a:ln>
            <a:solidFill>
              <a:srgbClr val="CC3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上海、廣州等</a:t>
            </a:r>
          </a:p>
        </p:txBody>
      </p:sp>
      <p:cxnSp>
        <p:nvCxnSpPr>
          <p:cNvPr id="136" name="Straight Connector 135">
            <a:extLst>
              <a:ext uri="{FF2B5EF4-FFF2-40B4-BE49-F238E27FC236}">
                <a16:creationId xmlns:a16="http://schemas.microsoft.com/office/drawing/2014/main" id="{3234430A-0CD7-53B2-D162-C231E86E77FC}"/>
              </a:ext>
            </a:extLst>
          </p:cNvPr>
          <p:cNvCxnSpPr>
            <a:cxnSpLocks/>
            <a:stCxn id="107" idx="2"/>
            <a:endCxn id="109" idx="0"/>
          </p:cNvCxnSpPr>
          <p:nvPr/>
        </p:nvCxnSpPr>
        <p:spPr>
          <a:xfrm>
            <a:off x="2076703" y="3334312"/>
            <a:ext cx="0" cy="405067"/>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9" name="Straight Connector 138">
            <a:extLst>
              <a:ext uri="{FF2B5EF4-FFF2-40B4-BE49-F238E27FC236}">
                <a16:creationId xmlns:a16="http://schemas.microsoft.com/office/drawing/2014/main" id="{512846B5-3FB2-1DB4-6AD3-0F6C3942D3C5}"/>
              </a:ext>
            </a:extLst>
          </p:cNvPr>
          <p:cNvCxnSpPr>
            <a:cxnSpLocks/>
            <a:stCxn id="126" idx="2"/>
            <a:endCxn id="127" idx="0"/>
          </p:cNvCxnSpPr>
          <p:nvPr/>
        </p:nvCxnSpPr>
        <p:spPr>
          <a:xfrm>
            <a:off x="4760509" y="1836604"/>
            <a:ext cx="0" cy="389160"/>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2" name="Straight Connector 141">
            <a:extLst>
              <a:ext uri="{FF2B5EF4-FFF2-40B4-BE49-F238E27FC236}">
                <a16:creationId xmlns:a16="http://schemas.microsoft.com/office/drawing/2014/main" id="{A0AFC02E-EAA0-FD66-F3CE-5108935A6EB6}"/>
              </a:ext>
            </a:extLst>
          </p:cNvPr>
          <p:cNvCxnSpPr>
            <a:cxnSpLocks/>
            <a:stCxn id="131" idx="2"/>
            <a:endCxn id="132" idx="0"/>
          </p:cNvCxnSpPr>
          <p:nvPr/>
        </p:nvCxnSpPr>
        <p:spPr>
          <a:xfrm>
            <a:off x="4802149" y="3334312"/>
            <a:ext cx="0" cy="405067"/>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6" name="Rounded Rectangle 145">
            <a:extLst>
              <a:ext uri="{FF2B5EF4-FFF2-40B4-BE49-F238E27FC236}">
                <a16:creationId xmlns:a16="http://schemas.microsoft.com/office/drawing/2014/main" id="{F495FD8B-1D68-7E8A-5B41-E0AF1FB1AAAB}"/>
              </a:ext>
            </a:extLst>
          </p:cNvPr>
          <p:cNvSpPr/>
          <p:nvPr/>
        </p:nvSpPr>
        <p:spPr>
          <a:xfrm>
            <a:off x="6553691" y="1416643"/>
            <a:ext cx="1994990" cy="419961"/>
          </a:xfrm>
          <a:prstGeom prst="roundRect">
            <a:avLst/>
          </a:prstGeom>
          <a:solidFill>
            <a:srgbClr val="CC3F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3F3F3"/>
                </a:solidFill>
                <a:latin typeface="Menlo" panose="020B0609030804020204" pitchFamily="49" charset="0"/>
                <a:ea typeface="Menlo" panose="020B0609030804020204" pitchFamily="49" charset="0"/>
                <a:cs typeface="Menlo" panose="020B0609030804020204" pitchFamily="49" charset="0"/>
              </a:rPr>
              <a:t>明治維新</a:t>
            </a:r>
          </a:p>
        </p:txBody>
      </p:sp>
      <p:sp>
        <p:nvSpPr>
          <p:cNvPr id="147" name="Rounded Rectangle 146">
            <a:extLst>
              <a:ext uri="{FF2B5EF4-FFF2-40B4-BE49-F238E27FC236}">
                <a16:creationId xmlns:a16="http://schemas.microsoft.com/office/drawing/2014/main" id="{892F69E7-AF70-A3E2-23F1-8791E2240968}"/>
              </a:ext>
            </a:extLst>
          </p:cNvPr>
          <p:cNvSpPr/>
          <p:nvPr/>
        </p:nvSpPr>
        <p:spPr>
          <a:xfrm>
            <a:off x="6553691" y="2225764"/>
            <a:ext cx="1994990" cy="419961"/>
          </a:xfrm>
          <a:prstGeom prst="roundRect">
            <a:avLst/>
          </a:prstGeom>
          <a:noFill/>
          <a:ln>
            <a:solidFill>
              <a:srgbClr val="CC3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廢幕府改憲政</a:t>
            </a:r>
          </a:p>
        </p:txBody>
      </p:sp>
      <p:cxnSp>
        <p:nvCxnSpPr>
          <p:cNvPr id="148" name="Straight Connector 147">
            <a:extLst>
              <a:ext uri="{FF2B5EF4-FFF2-40B4-BE49-F238E27FC236}">
                <a16:creationId xmlns:a16="http://schemas.microsoft.com/office/drawing/2014/main" id="{4F623F9A-E6B3-6E94-4EBF-6A1AFAEDB6A3}"/>
              </a:ext>
            </a:extLst>
          </p:cNvPr>
          <p:cNvCxnSpPr>
            <a:cxnSpLocks/>
            <a:stCxn id="146" idx="2"/>
            <a:endCxn id="147" idx="0"/>
          </p:cNvCxnSpPr>
          <p:nvPr/>
        </p:nvCxnSpPr>
        <p:spPr>
          <a:xfrm>
            <a:off x="7551186" y="1836604"/>
            <a:ext cx="0" cy="389160"/>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9" name="Rounded Rectangle 148">
            <a:extLst>
              <a:ext uri="{FF2B5EF4-FFF2-40B4-BE49-F238E27FC236}">
                <a16:creationId xmlns:a16="http://schemas.microsoft.com/office/drawing/2014/main" id="{BED76BA3-E5EB-99AC-DA22-6909BAB0D250}"/>
              </a:ext>
            </a:extLst>
          </p:cNvPr>
          <p:cNvSpPr/>
          <p:nvPr/>
        </p:nvSpPr>
        <p:spPr>
          <a:xfrm>
            <a:off x="6553691" y="2914351"/>
            <a:ext cx="1994990" cy="419961"/>
          </a:xfrm>
          <a:prstGeom prst="roundRect">
            <a:avLst/>
          </a:prstGeom>
          <a:solidFill>
            <a:srgbClr val="CC3F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F3F3F3"/>
                </a:solidFill>
                <a:latin typeface="Menlo" panose="020B0609030804020204" pitchFamily="49" charset="0"/>
                <a:ea typeface="Menlo" panose="020B0609030804020204" pitchFamily="49" charset="0"/>
                <a:cs typeface="Menlo" panose="020B0609030804020204" pitchFamily="49" charset="0"/>
              </a:rPr>
              <a:t>自強運動</a:t>
            </a:r>
            <a:endParaRPr lang="en-US" sz="2000" dirty="0">
              <a:solidFill>
                <a:srgbClr val="F3F3F3"/>
              </a:solidFill>
              <a:latin typeface="Menlo" panose="020B0609030804020204" pitchFamily="49" charset="0"/>
              <a:ea typeface="Menlo" panose="020B0609030804020204" pitchFamily="49" charset="0"/>
              <a:cs typeface="Menlo" panose="020B0609030804020204" pitchFamily="49" charset="0"/>
            </a:endParaRPr>
          </a:p>
        </p:txBody>
      </p:sp>
      <p:sp>
        <p:nvSpPr>
          <p:cNvPr id="150" name="Rounded Rectangle 149">
            <a:extLst>
              <a:ext uri="{FF2B5EF4-FFF2-40B4-BE49-F238E27FC236}">
                <a16:creationId xmlns:a16="http://schemas.microsoft.com/office/drawing/2014/main" id="{ABBD9873-2686-F214-D16D-D320FA741125}"/>
              </a:ext>
            </a:extLst>
          </p:cNvPr>
          <p:cNvSpPr/>
          <p:nvPr/>
        </p:nvSpPr>
        <p:spPr>
          <a:xfrm>
            <a:off x="6553691" y="3723472"/>
            <a:ext cx="1994990" cy="419961"/>
          </a:xfrm>
          <a:prstGeom prst="roundRect">
            <a:avLst/>
          </a:prstGeom>
          <a:noFill/>
          <a:ln>
            <a:solidFill>
              <a:srgbClr val="CC3F0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W" sz="2000" dirty="0">
                <a:solidFill>
                  <a:schemeClr val="tx1"/>
                </a:solidFill>
              </a:rPr>
              <a:t>效果不顯著</a:t>
            </a:r>
          </a:p>
        </p:txBody>
      </p:sp>
      <p:cxnSp>
        <p:nvCxnSpPr>
          <p:cNvPr id="151" name="Straight Connector 150">
            <a:extLst>
              <a:ext uri="{FF2B5EF4-FFF2-40B4-BE49-F238E27FC236}">
                <a16:creationId xmlns:a16="http://schemas.microsoft.com/office/drawing/2014/main" id="{E1BB8E63-B12E-4DC2-54D3-A06874E83E23}"/>
              </a:ext>
            </a:extLst>
          </p:cNvPr>
          <p:cNvCxnSpPr>
            <a:cxnSpLocks/>
            <a:stCxn id="149" idx="2"/>
            <a:endCxn id="150" idx="0"/>
          </p:cNvCxnSpPr>
          <p:nvPr/>
        </p:nvCxnSpPr>
        <p:spPr>
          <a:xfrm>
            <a:off x="7551186" y="3334312"/>
            <a:ext cx="0" cy="389160"/>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6296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64"/>
          <p:cNvSpPr txBox="1">
            <a:spLocks noGrp="1"/>
          </p:cNvSpPr>
          <p:nvPr>
            <p:ph type="body" idx="1"/>
          </p:nvPr>
        </p:nvSpPr>
        <p:spPr>
          <a:xfrm>
            <a:off x="713250" y="1152475"/>
            <a:ext cx="7717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2000">
                <a:latin typeface="DFKai-SB"/>
                <a:ea typeface="DFKai-SB"/>
                <a:cs typeface="DFKai-SB"/>
                <a:sym typeface="DFKai-SB"/>
              </a:rPr>
              <a:t>隨著二戰結束和日本投降，台灣重新歸屬於中華民國。1949年中華人民共和國成立後，國共內戰的結果是國民政府退守台灣，建立了台灣省政府，而中華人民共和國則控制了大陸。自此以後，中國大陸和台灣之間的海域權益以及兩岸關係一直備受關注和爭議。綜上所述，台灣與中國之間的關係既有合作又有分歧，政治上的分歧導致兩岸關係的複雜性和敏感性，但經濟、文化等領域的交流與合作仍然持續。</a:t>
            </a:r>
            <a:endParaRPr sz="2000">
              <a:latin typeface="DFKai-SB"/>
              <a:ea typeface="DFKai-SB"/>
              <a:cs typeface="DFKai-SB"/>
              <a:sym typeface="DFKai-SB"/>
            </a:endParaRPr>
          </a:p>
          <a:p>
            <a:pPr marL="0" lvl="0" indent="0" algn="l" rtl="0">
              <a:spcBef>
                <a:spcPts val="0"/>
              </a:spcBef>
              <a:spcAft>
                <a:spcPts val="0"/>
              </a:spcAft>
              <a:buNone/>
            </a:pPr>
            <a:endParaRPr sz="2000"/>
          </a:p>
        </p:txBody>
      </p:sp>
      <p:sp>
        <p:nvSpPr>
          <p:cNvPr id="1398" name="Google Shape;1398;p6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atin typeface="DFKai-SB"/>
                <a:ea typeface="DFKai-SB"/>
                <a:cs typeface="DFKai-SB"/>
                <a:sym typeface="DFKai-SB"/>
              </a:rPr>
              <a:t>結論</a:t>
            </a:r>
            <a:endParaRPr>
              <a:latin typeface="DFKai-SB"/>
              <a:ea typeface="DFKai-SB"/>
              <a:cs typeface="DFKai-SB"/>
              <a:sym typeface="DFKai-SB"/>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6" name="TextBox 5">
            <a:extLst>
              <a:ext uri="{FF2B5EF4-FFF2-40B4-BE49-F238E27FC236}">
                <a16:creationId xmlns:a16="http://schemas.microsoft.com/office/drawing/2014/main" id="{1B2E5083-BE6E-71C6-3689-59993FB32792}"/>
              </a:ext>
            </a:extLst>
          </p:cNvPr>
          <p:cNvSpPr txBox="1"/>
          <p:nvPr/>
        </p:nvSpPr>
        <p:spPr>
          <a:xfrm>
            <a:off x="581164" y="357261"/>
            <a:ext cx="7981672" cy="584775"/>
          </a:xfrm>
          <a:prstGeom prst="rect">
            <a:avLst/>
          </a:prstGeom>
          <a:noFill/>
        </p:spPr>
        <p:txBody>
          <a:bodyPr wrap="none" rtlCol="0">
            <a:spAutoFit/>
          </a:bodyPr>
          <a:lstStyle/>
          <a:p>
            <a:pPr algn="ctr"/>
            <a:r>
              <a:rPr lang="en-TW" sz="3200" dirty="0">
                <a:solidFill>
                  <a:schemeClr val="tx1"/>
                </a:solidFill>
              </a:rPr>
              <a:t>歐美勢力的角逐：</a:t>
            </a:r>
            <a:r>
              <a:rPr lang="en-TW" sz="3200" dirty="0">
                <a:solidFill>
                  <a:srgbClr val="CC3F0D"/>
                </a:solidFill>
              </a:rPr>
              <a:t> 歐美勢力在東亞的角逐</a:t>
            </a:r>
          </a:p>
        </p:txBody>
      </p:sp>
      <p:sp>
        <p:nvSpPr>
          <p:cNvPr id="7" name="TextBox 6">
            <a:extLst>
              <a:ext uri="{FF2B5EF4-FFF2-40B4-BE49-F238E27FC236}">
                <a16:creationId xmlns:a16="http://schemas.microsoft.com/office/drawing/2014/main" id="{8C73B76E-737F-A71D-FF5C-320C3B31765F}"/>
              </a:ext>
            </a:extLst>
          </p:cNvPr>
          <p:cNvSpPr txBox="1"/>
          <p:nvPr/>
        </p:nvSpPr>
        <p:spPr>
          <a:xfrm>
            <a:off x="0" y="788148"/>
            <a:ext cx="9144000" cy="307777"/>
          </a:xfrm>
          <a:prstGeom prst="rect">
            <a:avLst/>
          </a:prstGeom>
          <a:noFill/>
        </p:spPr>
        <p:txBody>
          <a:bodyPr wrap="square" rtlCol="0">
            <a:spAutoFit/>
          </a:bodyPr>
          <a:lstStyle/>
          <a:p>
            <a:pPr algn="ctr"/>
            <a:r>
              <a:rPr lang="en-TW" dirty="0"/>
              <a:t>______________________________________________________________________________________</a:t>
            </a:r>
          </a:p>
        </p:txBody>
      </p:sp>
      <p:grpSp>
        <p:nvGrpSpPr>
          <p:cNvPr id="2" name="Group 1">
            <a:extLst>
              <a:ext uri="{FF2B5EF4-FFF2-40B4-BE49-F238E27FC236}">
                <a16:creationId xmlns:a16="http://schemas.microsoft.com/office/drawing/2014/main" id="{0673D13B-CFC8-F453-22DB-C253879D0658}"/>
              </a:ext>
            </a:extLst>
          </p:cNvPr>
          <p:cNvGrpSpPr/>
          <p:nvPr/>
        </p:nvGrpSpPr>
        <p:grpSpPr>
          <a:xfrm>
            <a:off x="272196" y="4373570"/>
            <a:ext cx="8506749" cy="419448"/>
            <a:chOff x="769994" y="4373570"/>
            <a:chExt cx="8008951" cy="419448"/>
          </a:xfrm>
        </p:grpSpPr>
        <p:sp>
          <p:nvSpPr>
            <p:cNvPr id="58" name="Oval 57">
              <a:extLst>
                <a:ext uri="{FF2B5EF4-FFF2-40B4-BE49-F238E27FC236}">
                  <a16:creationId xmlns:a16="http://schemas.microsoft.com/office/drawing/2014/main" id="{64DBF7E2-9A27-01F0-4572-EE19E1F9142E}"/>
                </a:ext>
              </a:extLst>
            </p:cNvPr>
            <p:cNvSpPr/>
            <p:nvPr/>
          </p:nvSpPr>
          <p:spPr>
            <a:xfrm>
              <a:off x="769994" y="4375371"/>
              <a:ext cx="193033" cy="206734"/>
            </a:xfrm>
            <a:prstGeom prst="ellipse">
              <a:avLst/>
            </a:prstGeom>
            <a:solidFill>
              <a:srgbClr val="CC3F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59" name="Oval 58">
              <a:extLst>
                <a:ext uri="{FF2B5EF4-FFF2-40B4-BE49-F238E27FC236}">
                  <a16:creationId xmlns:a16="http://schemas.microsoft.com/office/drawing/2014/main" id="{1485405B-CBB9-CE86-264D-5B465A3EE4CF}"/>
                </a:ext>
              </a:extLst>
            </p:cNvPr>
            <p:cNvSpPr/>
            <p:nvPr/>
          </p:nvSpPr>
          <p:spPr>
            <a:xfrm>
              <a:off x="3325670" y="4376620"/>
              <a:ext cx="193033" cy="206734"/>
            </a:xfrm>
            <a:prstGeom prst="ellipse">
              <a:avLst/>
            </a:prstGeom>
            <a:solidFill>
              <a:srgbClr val="CC3F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60" name="Oval 59">
              <a:extLst>
                <a:ext uri="{FF2B5EF4-FFF2-40B4-BE49-F238E27FC236}">
                  <a16:creationId xmlns:a16="http://schemas.microsoft.com/office/drawing/2014/main" id="{3A625E81-8999-23E2-C3A0-472284DADCD7}"/>
                </a:ext>
              </a:extLst>
            </p:cNvPr>
            <p:cNvSpPr/>
            <p:nvPr/>
          </p:nvSpPr>
          <p:spPr>
            <a:xfrm>
              <a:off x="6089780" y="4376620"/>
              <a:ext cx="193033" cy="206734"/>
            </a:xfrm>
            <a:prstGeom prst="ellipse">
              <a:avLst/>
            </a:prstGeom>
            <a:solidFill>
              <a:srgbClr val="CC3F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61" name="Oval 60">
              <a:extLst>
                <a:ext uri="{FF2B5EF4-FFF2-40B4-BE49-F238E27FC236}">
                  <a16:creationId xmlns:a16="http://schemas.microsoft.com/office/drawing/2014/main" id="{B61D683F-D53E-2891-BC51-9A5BE77AC4E9}"/>
                </a:ext>
              </a:extLst>
            </p:cNvPr>
            <p:cNvSpPr/>
            <p:nvPr/>
          </p:nvSpPr>
          <p:spPr>
            <a:xfrm>
              <a:off x="8585912" y="4373570"/>
              <a:ext cx="193033" cy="206734"/>
            </a:xfrm>
            <a:prstGeom prst="ellipse">
              <a:avLst/>
            </a:prstGeom>
            <a:solidFill>
              <a:srgbClr val="CC3F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cxnSp>
          <p:nvCxnSpPr>
            <p:cNvPr id="63" name="Straight Connector 62">
              <a:extLst>
                <a:ext uri="{FF2B5EF4-FFF2-40B4-BE49-F238E27FC236}">
                  <a16:creationId xmlns:a16="http://schemas.microsoft.com/office/drawing/2014/main" id="{78A6DF47-A974-58E8-6E8B-8C246BF7F999}"/>
                </a:ext>
              </a:extLst>
            </p:cNvPr>
            <p:cNvCxnSpPr>
              <a:cxnSpLocks/>
              <a:stCxn id="58" idx="6"/>
              <a:endCxn id="59" idx="2"/>
            </p:cNvCxnSpPr>
            <p:nvPr/>
          </p:nvCxnSpPr>
          <p:spPr>
            <a:xfrm>
              <a:off x="963027" y="4478738"/>
              <a:ext cx="2362643" cy="1249"/>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AF31E59D-1BDA-4D11-1184-68A4DCC76D11}"/>
                </a:ext>
              </a:extLst>
            </p:cNvPr>
            <p:cNvCxnSpPr>
              <a:cxnSpLocks/>
              <a:stCxn id="59" idx="6"/>
              <a:endCxn id="60" idx="2"/>
            </p:cNvCxnSpPr>
            <p:nvPr/>
          </p:nvCxnSpPr>
          <p:spPr>
            <a:xfrm>
              <a:off x="3518703" y="4479987"/>
              <a:ext cx="2571077" cy="0"/>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8" name="Straight Connector 67">
              <a:extLst>
                <a:ext uri="{FF2B5EF4-FFF2-40B4-BE49-F238E27FC236}">
                  <a16:creationId xmlns:a16="http://schemas.microsoft.com/office/drawing/2014/main" id="{AFEB04B2-C476-4BFA-98B5-952393BBF914}"/>
                </a:ext>
              </a:extLst>
            </p:cNvPr>
            <p:cNvCxnSpPr>
              <a:cxnSpLocks/>
              <a:stCxn id="60" idx="6"/>
              <a:endCxn id="61" idx="2"/>
            </p:cNvCxnSpPr>
            <p:nvPr/>
          </p:nvCxnSpPr>
          <p:spPr>
            <a:xfrm flipV="1">
              <a:off x="6282814" y="4476937"/>
              <a:ext cx="2303098" cy="3050"/>
            </a:xfrm>
            <a:prstGeom prst="line">
              <a:avLst/>
            </a:prstGeom>
            <a:ln w="1905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2" name="TextBox 71">
              <a:extLst>
                <a:ext uri="{FF2B5EF4-FFF2-40B4-BE49-F238E27FC236}">
                  <a16:creationId xmlns:a16="http://schemas.microsoft.com/office/drawing/2014/main" id="{595B054C-83EB-F73D-D85F-E2B1A29F0E9D}"/>
                </a:ext>
              </a:extLst>
            </p:cNvPr>
            <p:cNvSpPr txBox="1"/>
            <p:nvPr/>
          </p:nvSpPr>
          <p:spPr>
            <a:xfrm>
              <a:off x="963026" y="4485241"/>
              <a:ext cx="2362643" cy="307777"/>
            </a:xfrm>
            <a:prstGeom prst="rect">
              <a:avLst/>
            </a:prstGeom>
            <a:noFill/>
          </p:spPr>
          <p:txBody>
            <a:bodyPr wrap="square" rtlCol="0">
              <a:spAutoFit/>
            </a:bodyPr>
            <a:lstStyle/>
            <a:p>
              <a:pPr algn="ctr"/>
              <a:r>
                <a:rPr lang="en-TW" dirty="0"/>
                <a:t>1894-1895</a:t>
              </a:r>
            </a:p>
          </p:txBody>
        </p:sp>
        <p:sp>
          <p:nvSpPr>
            <p:cNvPr id="73" name="TextBox 72">
              <a:extLst>
                <a:ext uri="{FF2B5EF4-FFF2-40B4-BE49-F238E27FC236}">
                  <a16:creationId xmlns:a16="http://schemas.microsoft.com/office/drawing/2014/main" id="{5098C7CE-853D-258E-97D8-E43DF5E877CC}"/>
                </a:ext>
              </a:extLst>
            </p:cNvPr>
            <p:cNvSpPr txBox="1"/>
            <p:nvPr/>
          </p:nvSpPr>
          <p:spPr>
            <a:xfrm>
              <a:off x="3534103" y="4485241"/>
              <a:ext cx="2555675" cy="307777"/>
            </a:xfrm>
            <a:prstGeom prst="rect">
              <a:avLst/>
            </a:prstGeom>
            <a:noFill/>
          </p:spPr>
          <p:txBody>
            <a:bodyPr wrap="square" rtlCol="0">
              <a:spAutoFit/>
            </a:bodyPr>
            <a:lstStyle/>
            <a:p>
              <a:pPr algn="ctr"/>
              <a:r>
                <a:rPr lang="en-TW" dirty="0"/>
                <a:t>1900</a:t>
              </a:r>
            </a:p>
          </p:txBody>
        </p:sp>
        <p:sp>
          <p:nvSpPr>
            <p:cNvPr id="74" name="TextBox 73">
              <a:extLst>
                <a:ext uri="{FF2B5EF4-FFF2-40B4-BE49-F238E27FC236}">
                  <a16:creationId xmlns:a16="http://schemas.microsoft.com/office/drawing/2014/main" id="{11560385-216B-423F-04D2-9A425D7DF5BA}"/>
                </a:ext>
              </a:extLst>
            </p:cNvPr>
            <p:cNvSpPr txBox="1"/>
            <p:nvPr/>
          </p:nvSpPr>
          <p:spPr>
            <a:xfrm>
              <a:off x="6298213" y="4485241"/>
              <a:ext cx="2287698" cy="307777"/>
            </a:xfrm>
            <a:prstGeom prst="rect">
              <a:avLst/>
            </a:prstGeom>
            <a:noFill/>
          </p:spPr>
          <p:txBody>
            <a:bodyPr wrap="square" rtlCol="0">
              <a:spAutoFit/>
            </a:bodyPr>
            <a:lstStyle/>
            <a:p>
              <a:pPr algn="ctr"/>
              <a:r>
                <a:rPr lang="en-TW" dirty="0"/>
                <a:t>1904-1905</a:t>
              </a:r>
            </a:p>
          </p:txBody>
        </p:sp>
      </p:grpSp>
      <p:sp>
        <p:nvSpPr>
          <p:cNvPr id="115" name="TextBox 114">
            <a:extLst>
              <a:ext uri="{FF2B5EF4-FFF2-40B4-BE49-F238E27FC236}">
                <a16:creationId xmlns:a16="http://schemas.microsoft.com/office/drawing/2014/main" id="{85F67918-8FF3-33E3-A892-F50A75268448}"/>
              </a:ext>
            </a:extLst>
          </p:cNvPr>
          <p:cNvSpPr txBox="1"/>
          <p:nvPr/>
        </p:nvSpPr>
        <p:spPr>
          <a:xfrm>
            <a:off x="87465" y="1456768"/>
            <a:ext cx="184731" cy="307777"/>
          </a:xfrm>
          <a:prstGeom prst="rect">
            <a:avLst/>
          </a:prstGeom>
          <a:noFill/>
        </p:spPr>
        <p:txBody>
          <a:bodyPr wrap="none" rtlCol="0">
            <a:spAutoFit/>
          </a:bodyPr>
          <a:lstStyle/>
          <a:p>
            <a:endParaRPr lang="en-TW" dirty="0"/>
          </a:p>
        </p:txBody>
      </p:sp>
      <p:cxnSp>
        <p:nvCxnSpPr>
          <p:cNvPr id="118" name="Straight Connector 117">
            <a:extLst>
              <a:ext uri="{FF2B5EF4-FFF2-40B4-BE49-F238E27FC236}">
                <a16:creationId xmlns:a16="http://schemas.microsoft.com/office/drawing/2014/main" id="{8E1FADCC-5949-3470-1F56-42D6977EFA4E}"/>
              </a:ext>
            </a:extLst>
          </p:cNvPr>
          <p:cNvCxnSpPr>
            <a:cxnSpLocks/>
          </p:cNvCxnSpPr>
          <p:nvPr/>
        </p:nvCxnSpPr>
        <p:spPr>
          <a:xfrm flipV="1">
            <a:off x="3089333" y="1407229"/>
            <a:ext cx="0" cy="2736453"/>
          </a:xfrm>
          <a:prstGeom prst="line">
            <a:avLst/>
          </a:prstGeom>
          <a:ln w="1270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3" name="Straight Connector 122">
            <a:extLst>
              <a:ext uri="{FF2B5EF4-FFF2-40B4-BE49-F238E27FC236}">
                <a16:creationId xmlns:a16="http://schemas.microsoft.com/office/drawing/2014/main" id="{9835CFAB-F9BD-07A6-E7A3-F0C3FB4A04E5}"/>
              </a:ext>
            </a:extLst>
          </p:cNvPr>
          <p:cNvCxnSpPr>
            <a:cxnSpLocks/>
          </p:cNvCxnSpPr>
          <p:nvPr/>
        </p:nvCxnSpPr>
        <p:spPr>
          <a:xfrm flipV="1">
            <a:off x="6028595" y="1407229"/>
            <a:ext cx="0" cy="2736453"/>
          </a:xfrm>
          <a:prstGeom prst="line">
            <a:avLst/>
          </a:prstGeom>
          <a:ln w="12700" cap="flat" cmpd="sng" algn="ctr">
            <a:solidFill>
              <a:srgbClr val="CC3F0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Rounded Rectangle 3">
            <a:extLst>
              <a:ext uri="{FF2B5EF4-FFF2-40B4-BE49-F238E27FC236}">
                <a16:creationId xmlns:a16="http://schemas.microsoft.com/office/drawing/2014/main" id="{4CCC3086-0A53-DC6B-33CD-E6E13640D613}"/>
              </a:ext>
            </a:extLst>
          </p:cNvPr>
          <p:cNvSpPr/>
          <p:nvPr/>
        </p:nvSpPr>
        <p:spPr>
          <a:xfrm>
            <a:off x="477225" y="1407229"/>
            <a:ext cx="2509491" cy="419961"/>
          </a:xfrm>
          <a:prstGeom prst="roundRect">
            <a:avLst/>
          </a:prstGeom>
          <a:solidFill>
            <a:srgbClr val="CC3F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3F3F3"/>
                </a:solidFill>
                <a:latin typeface="Menlo" panose="020B0609030804020204" pitchFamily="49" charset="0"/>
                <a:ea typeface="Menlo" panose="020B0609030804020204" pitchFamily="49" charset="0"/>
                <a:cs typeface="Menlo" panose="020B0609030804020204" pitchFamily="49" charset="0"/>
              </a:rPr>
              <a:t>甲午戰爭</a:t>
            </a:r>
          </a:p>
        </p:txBody>
      </p:sp>
      <p:sp>
        <p:nvSpPr>
          <p:cNvPr id="5" name="Rounded Rectangle 4">
            <a:extLst>
              <a:ext uri="{FF2B5EF4-FFF2-40B4-BE49-F238E27FC236}">
                <a16:creationId xmlns:a16="http://schemas.microsoft.com/office/drawing/2014/main" id="{6927DE5F-47F2-EC97-AF55-1AF503FB7A70}"/>
              </a:ext>
            </a:extLst>
          </p:cNvPr>
          <p:cNvSpPr/>
          <p:nvPr/>
        </p:nvSpPr>
        <p:spPr>
          <a:xfrm>
            <a:off x="3208109" y="1396938"/>
            <a:ext cx="2714521" cy="419961"/>
          </a:xfrm>
          <a:prstGeom prst="roundRect">
            <a:avLst/>
          </a:prstGeom>
          <a:solidFill>
            <a:srgbClr val="CC3F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3F3F3"/>
                </a:solidFill>
                <a:latin typeface="Menlo" panose="020B0609030804020204" pitchFamily="49" charset="0"/>
                <a:ea typeface="Menlo" panose="020B0609030804020204" pitchFamily="49" charset="0"/>
                <a:cs typeface="Menlo" panose="020B0609030804020204" pitchFamily="49" charset="0"/>
              </a:rPr>
              <a:t>八國聯軍</a:t>
            </a:r>
          </a:p>
        </p:txBody>
      </p:sp>
      <p:sp>
        <p:nvSpPr>
          <p:cNvPr id="8" name="Rounded Rectangle 7">
            <a:extLst>
              <a:ext uri="{FF2B5EF4-FFF2-40B4-BE49-F238E27FC236}">
                <a16:creationId xmlns:a16="http://schemas.microsoft.com/office/drawing/2014/main" id="{9C143224-C947-3E29-4464-890AC49946C5}"/>
              </a:ext>
            </a:extLst>
          </p:cNvPr>
          <p:cNvSpPr/>
          <p:nvPr/>
        </p:nvSpPr>
        <p:spPr>
          <a:xfrm>
            <a:off x="6144023" y="1396938"/>
            <a:ext cx="2429890" cy="419961"/>
          </a:xfrm>
          <a:prstGeom prst="roundRect">
            <a:avLst/>
          </a:prstGeom>
          <a:solidFill>
            <a:srgbClr val="CC3F0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3F3F3"/>
                </a:solidFill>
                <a:latin typeface="Menlo" panose="020B0609030804020204" pitchFamily="49" charset="0"/>
                <a:ea typeface="Menlo" panose="020B0609030804020204" pitchFamily="49" charset="0"/>
                <a:cs typeface="Menlo" panose="020B0609030804020204" pitchFamily="49" charset="0"/>
              </a:rPr>
              <a:t>日俄戰爭</a:t>
            </a:r>
          </a:p>
        </p:txBody>
      </p:sp>
      <p:sp>
        <p:nvSpPr>
          <p:cNvPr id="10" name="Rounded Rectangle 9">
            <a:extLst>
              <a:ext uri="{FF2B5EF4-FFF2-40B4-BE49-F238E27FC236}">
                <a16:creationId xmlns:a16="http://schemas.microsoft.com/office/drawing/2014/main" id="{AA5E91D1-10FE-68F0-5EB4-5871F89AB2A4}"/>
              </a:ext>
            </a:extLst>
          </p:cNvPr>
          <p:cNvSpPr/>
          <p:nvPr/>
        </p:nvSpPr>
        <p:spPr>
          <a:xfrm>
            <a:off x="477225" y="2455711"/>
            <a:ext cx="2509494" cy="417466"/>
          </a:xfrm>
          <a:prstGeom prst="roundRect">
            <a:avLst/>
          </a:prstGeom>
          <a:solidFill>
            <a:srgbClr val="CCCCC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66666"/>
                </a:solidFill>
                <a:ea typeface="Menlo" panose="020B0609030804020204" pitchFamily="49" charset="0"/>
                <a:cs typeface="Menlo" panose="020B0609030804020204" pitchFamily="49" charset="0"/>
              </a:rPr>
              <a:t>中日爭奪朝鮮半島</a:t>
            </a:r>
          </a:p>
        </p:txBody>
      </p:sp>
      <p:sp>
        <p:nvSpPr>
          <p:cNvPr id="11" name="Rounded Rectangle 10">
            <a:extLst>
              <a:ext uri="{FF2B5EF4-FFF2-40B4-BE49-F238E27FC236}">
                <a16:creationId xmlns:a16="http://schemas.microsoft.com/office/drawing/2014/main" id="{DC681871-385A-8D71-F3FC-2A4C1FA9E1A6}"/>
              </a:ext>
            </a:extLst>
          </p:cNvPr>
          <p:cNvSpPr/>
          <p:nvPr/>
        </p:nvSpPr>
        <p:spPr>
          <a:xfrm>
            <a:off x="477224" y="3328134"/>
            <a:ext cx="2509489" cy="417467"/>
          </a:xfrm>
          <a:prstGeom prst="roundRect">
            <a:avLst/>
          </a:prstGeom>
          <a:solidFill>
            <a:srgbClr val="F3F3F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66666"/>
                </a:solidFill>
                <a:ea typeface="Menlo" panose="020B0609030804020204" pitchFamily="49" charset="0"/>
                <a:cs typeface="Menlo" panose="020B0609030804020204" pitchFamily="49" charset="0"/>
              </a:rPr>
              <a:t>日本成為新興強國</a:t>
            </a:r>
          </a:p>
        </p:txBody>
      </p:sp>
      <p:cxnSp>
        <p:nvCxnSpPr>
          <p:cNvPr id="13" name="Straight Arrow Connector 12">
            <a:extLst>
              <a:ext uri="{FF2B5EF4-FFF2-40B4-BE49-F238E27FC236}">
                <a16:creationId xmlns:a16="http://schemas.microsoft.com/office/drawing/2014/main" id="{3D925E82-8513-9FEB-3E82-2AB9D6B17E9E}"/>
              </a:ext>
            </a:extLst>
          </p:cNvPr>
          <p:cNvCxnSpPr>
            <a:cxnSpLocks/>
            <a:stCxn id="10" idx="2"/>
            <a:endCxn id="11" idx="0"/>
          </p:cNvCxnSpPr>
          <p:nvPr/>
        </p:nvCxnSpPr>
        <p:spPr>
          <a:xfrm flipH="1">
            <a:off x="1731969" y="2873177"/>
            <a:ext cx="3" cy="454957"/>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ounded Rectangle 14">
            <a:extLst>
              <a:ext uri="{FF2B5EF4-FFF2-40B4-BE49-F238E27FC236}">
                <a16:creationId xmlns:a16="http://schemas.microsoft.com/office/drawing/2014/main" id="{4C82CE97-8E81-C932-9E30-059ABF21A69E}"/>
              </a:ext>
            </a:extLst>
          </p:cNvPr>
          <p:cNvSpPr/>
          <p:nvPr/>
        </p:nvSpPr>
        <p:spPr>
          <a:xfrm>
            <a:off x="3304217" y="2455711"/>
            <a:ext cx="2509494" cy="417466"/>
          </a:xfrm>
          <a:prstGeom prst="roundRect">
            <a:avLst/>
          </a:prstGeom>
          <a:solidFill>
            <a:srgbClr val="CCCCC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66666"/>
                </a:solidFill>
                <a:ea typeface="Menlo" panose="020B0609030804020204" pitchFamily="49" charset="0"/>
                <a:cs typeface="Menlo" panose="020B0609030804020204" pitchFamily="49" charset="0"/>
              </a:rPr>
              <a:t>鎮壓義和團</a:t>
            </a:r>
          </a:p>
        </p:txBody>
      </p:sp>
      <p:sp>
        <p:nvSpPr>
          <p:cNvPr id="16" name="Rounded Rectangle 15">
            <a:extLst>
              <a:ext uri="{FF2B5EF4-FFF2-40B4-BE49-F238E27FC236}">
                <a16:creationId xmlns:a16="http://schemas.microsoft.com/office/drawing/2014/main" id="{98D1298F-6F3E-30AA-871A-0026FF34965A}"/>
              </a:ext>
            </a:extLst>
          </p:cNvPr>
          <p:cNvSpPr/>
          <p:nvPr/>
        </p:nvSpPr>
        <p:spPr>
          <a:xfrm>
            <a:off x="3304216" y="3328134"/>
            <a:ext cx="2509489" cy="417467"/>
          </a:xfrm>
          <a:prstGeom prst="roundRect">
            <a:avLst/>
          </a:prstGeom>
          <a:solidFill>
            <a:srgbClr val="F3F3F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66666"/>
                </a:solidFill>
                <a:ea typeface="Menlo" panose="020B0609030804020204" pitchFamily="49" charset="0"/>
                <a:cs typeface="Menlo" panose="020B0609030804020204" pitchFamily="49" charset="0"/>
              </a:rPr>
              <a:t>民族主義興起</a:t>
            </a:r>
          </a:p>
        </p:txBody>
      </p:sp>
      <p:cxnSp>
        <p:nvCxnSpPr>
          <p:cNvPr id="17" name="Straight Arrow Connector 16">
            <a:extLst>
              <a:ext uri="{FF2B5EF4-FFF2-40B4-BE49-F238E27FC236}">
                <a16:creationId xmlns:a16="http://schemas.microsoft.com/office/drawing/2014/main" id="{04A74C1E-E229-9015-06F8-1F65F3EB0E8F}"/>
              </a:ext>
            </a:extLst>
          </p:cNvPr>
          <p:cNvCxnSpPr>
            <a:cxnSpLocks/>
            <a:stCxn id="15" idx="2"/>
            <a:endCxn id="16" idx="0"/>
          </p:cNvCxnSpPr>
          <p:nvPr/>
        </p:nvCxnSpPr>
        <p:spPr>
          <a:xfrm flipH="1">
            <a:off x="4558961" y="2873177"/>
            <a:ext cx="3" cy="454957"/>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ounded Rectangle 17">
            <a:extLst>
              <a:ext uri="{FF2B5EF4-FFF2-40B4-BE49-F238E27FC236}">
                <a16:creationId xmlns:a16="http://schemas.microsoft.com/office/drawing/2014/main" id="{58F8388E-B1BF-CB3F-187A-BB3666F223BF}"/>
              </a:ext>
            </a:extLst>
          </p:cNvPr>
          <p:cNvSpPr/>
          <p:nvPr/>
        </p:nvSpPr>
        <p:spPr>
          <a:xfrm>
            <a:off x="6168644" y="2450289"/>
            <a:ext cx="2509494" cy="417466"/>
          </a:xfrm>
          <a:prstGeom prst="roundRect">
            <a:avLst/>
          </a:prstGeom>
          <a:solidFill>
            <a:srgbClr val="CCCCCC"/>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66666"/>
                </a:solidFill>
                <a:ea typeface="Menlo" panose="020B0609030804020204" pitchFamily="49" charset="0"/>
                <a:cs typeface="Menlo" panose="020B0609030804020204" pitchFamily="49" charset="0"/>
              </a:rPr>
              <a:t>日俄爭奪東北</a:t>
            </a:r>
          </a:p>
        </p:txBody>
      </p:sp>
      <p:sp>
        <p:nvSpPr>
          <p:cNvPr id="19" name="Rounded Rectangle 18">
            <a:extLst>
              <a:ext uri="{FF2B5EF4-FFF2-40B4-BE49-F238E27FC236}">
                <a16:creationId xmlns:a16="http://schemas.microsoft.com/office/drawing/2014/main" id="{9784F278-D036-1401-DF84-B5F2FE263A1F}"/>
              </a:ext>
            </a:extLst>
          </p:cNvPr>
          <p:cNvSpPr/>
          <p:nvPr/>
        </p:nvSpPr>
        <p:spPr>
          <a:xfrm>
            <a:off x="6168643" y="3322712"/>
            <a:ext cx="2509489" cy="417467"/>
          </a:xfrm>
          <a:prstGeom prst="roundRect">
            <a:avLst/>
          </a:prstGeom>
          <a:solidFill>
            <a:srgbClr val="F3F3F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666666"/>
                </a:solidFill>
                <a:ea typeface="Menlo" panose="020B0609030804020204" pitchFamily="49" charset="0"/>
                <a:cs typeface="Menlo" panose="020B0609030804020204" pitchFamily="49" charset="0"/>
              </a:rPr>
              <a:t>日本戰勝俄國</a:t>
            </a:r>
          </a:p>
        </p:txBody>
      </p:sp>
      <p:cxnSp>
        <p:nvCxnSpPr>
          <p:cNvPr id="20" name="Straight Arrow Connector 19">
            <a:extLst>
              <a:ext uri="{FF2B5EF4-FFF2-40B4-BE49-F238E27FC236}">
                <a16:creationId xmlns:a16="http://schemas.microsoft.com/office/drawing/2014/main" id="{B382CE21-0C6B-60AB-002A-3DB75A44309A}"/>
              </a:ext>
            </a:extLst>
          </p:cNvPr>
          <p:cNvCxnSpPr>
            <a:cxnSpLocks/>
            <a:stCxn id="18" idx="2"/>
            <a:endCxn id="19" idx="0"/>
          </p:cNvCxnSpPr>
          <p:nvPr/>
        </p:nvCxnSpPr>
        <p:spPr>
          <a:xfrm flipH="1">
            <a:off x="7423388" y="2867755"/>
            <a:ext cx="3" cy="454957"/>
          </a:xfrm>
          <a:prstGeom prst="straightConnector1">
            <a:avLst/>
          </a:prstGeom>
          <a:ln w="190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64193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6" name="TextBox 5">
            <a:extLst>
              <a:ext uri="{FF2B5EF4-FFF2-40B4-BE49-F238E27FC236}">
                <a16:creationId xmlns:a16="http://schemas.microsoft.com/office/drawing/2014/main" id="{1B2E5083-BE6E-71C6-3689-59993FB32792}"/>
              </a:ext>
            </a:extLst>
          </p:cNvPr>
          <p:cNvSpPr txBox="1"/>
          <p:nvPr/>
        </p:nvSpPr>
        <p:spPr>
          <a:xfrm>
            <a:off x="2370919" y="357261"/>
            <a:ext cx="4402166" cy="584775"/>
          </a:xfrm>
          <a:prstGeom prst="rect">
            <a:avLst/>
          </a:prstGeom>
          <a:noFill/>
        </p:spPr>
        <p:txBody>
          <a:bodyPr wrap="none" rtlCol="0">
            <a:spAutoFit/>
          </a:bodyPr>
          <a:lstStyle/>
          <a:p>
            <a:pPr algn="ctr"/>
            <a:r>
              <a:rPr lang="en-TW" sz="3200" dirty="0">
                <a:solidFill>
                  <a:schemeClr val="tx1"/>
                </a:solidFill>
              </a:rPr>
              <a:t>歐美勢力的角逐：</a:t>
            </a:r>
            <a:r>
              <a:rPr lang="en-TW" sz="3200" dirty="0">
                <a:solidFill>
                  <a:srgbClr val="CC3F0D"/>
                </a:solidFill>
              </a:rPr>
              <a:t> 總結</a:t>
            </a:r>
          </a:p>
        </p:txBody>
      </p:sp>
      <p:sp>
        <p:nvSpPr>
          <p:cNvPr id="7" name="TextBox 6">
            <a:extLst>
              <a:ext uri="{FF2B5EF4-FFF2-40B4-BE49-F238E27FC236}">
                <a16:creationId xmlns:a16="http://schemas.microsoft.com/office/drawing/2014/main" id="{8C73B76E-737F-A71D-FF5C-320C3B31765F}"/>
              </a:ext>
            </a:extLst>
          </p:cNvPr>
          <p:cNvSpPr txBox="1"/>
          <p:nvPr/>
        </p:nvSpPr>
        <p:spPr>
          <a:xfrm>
            <a:off x="0" y="788148"/>
            <a:ext cx="9144000" cy="307777"/>
          </a:xfrm>
          <a:prstGeom prst="rect">
            <a:avLst/>
          </a:prstGeom>
          <a:noFill/>
        </p:spPr>
        <p:txBody>
          <a:bodyPr wrap="square" rtlCol="0">
            <a:spAutoFit/>
          </a:bodyPr>
          <a:lstStyle/>
          <a:p>
            <a:pPr algn="ctr"/>
            <a:r>
              <a:rPr lang="en-TW" dirty="0"/>
              <a:t>______________________________________________________________________________________</a:t>
            </a:r>
          </a:p>
        </p:txBody>
      </p:sp>
      <p:sp>
        <p:nvSpPr>
          <p:cNvPr id="115" name="TextBox 114">
            <a:extLst>
              <a:ext uri="{FF2B5EF4-FFF2-40B4-BE49-F238E27FC236}">
                <a16:creationId xmlns:a16="http://schemas.microsoft.com/office/drawing/2014/main" id="{85F67918-8FF3-33E3-A892-F50A75268448}"/>
              </a:ext>
            </a:extLst>
          </p:cNvPr>
          <p:cNvSpPr txBox="1"/>
          <p:nvPr/>
        </p:nvSpPr>
        <p:spPr>
          <a:xfrm>
            <a:off x="87465" y="1456768"/>
            <a:ext cx="184731" cy="307777"/>
          </a:xfrm>
          <a:prstGeom prst="rect">
            <a:avLst/>
          </a:prstGeom>
          <a:noFill/>
        </p:spPr>
        <p:txBody>
          <a:bodyPr wrap="none" rtlCol="0">
            <a:spAutoFit/>
          </a:bodyPr>
          <a:lstStyle/>
          <a:p>
            <a:endParaRPr lang="en-TW" dirty="0"/>
          </a:p>
        </p:txBody>
      </p:sp>
      <p:graphicFrame>
        <p:nvGraphicFramePr>
          <p:cNvPr id="3" name="Table 2">
            <a:extLst>
              <a:ext uri="{FF2B5EF4-FFF2-40B4-BE49-F238E27FC236}">
                <a16:creationId xmlns:a16="http://schemas.microsoft.com/office/drawing/2014/main" id="{B1579831-8E3D-3AF8-75EA-47FC41F1FC60}"/>
              </a:ext>
            </a:extLst>
          </p:cNvPr>
          <p:cNvGraphicFramePr>
            <a:graphicFrameLocks noGrp="1"/>
          </p:cNvGraphicFramePr>
          <p:nvPr>
            <p:extLst>
              <p:ext uri="{D42A27DB-BD31-4B8C-83A1-F6EECF244321}">
                <p14:modId xmlns:p14="http://schemas.microsoft.com/office/powerpoint/2010/main" val="1106111128"/>
              </p:ext>
            </p:extLst>
          </p:nvPr>
        </p:nvGraphicFramePr>
        <p:xfrm>
          <a:off x="532737" y="1370270"/>
          <a:ext cx="8078526" cy="3392724"/>
        </p:xfrm>
        <a:graphic>
          <a:graphicData uri="http://schemas.openxmlformats.org/drawingml/2006/table">
            <a:tbl>
              <a:tblPr firstRow="1" bandRow="1">
                <a:tableStyleId>{237A7EF7-1A5F-47FC-8769-BE67C1BB39A7}</a:tableStyleId>
              </a:tblPr>
              <a:tblGrid>
                <a:gridCol w="2692842">
                  <a:extLst>
                    <a:ext uri="{9D8B030D-6E8A-4147-A177-3AD203B41FA5}">
                      <a16:colId xmlns:a16="http://schemas.microsoft.com/office/drawing/2014/main" val="907545810"/>
                    </a:ext>
                  </a:extLst>
                </a:gridCol>
                <a:gridCol w="2692842">
                  <a:extLst>
                    <a:ext uri="{9D8B030D-6E8A-4147-A177-3AD203B41FA5}">
                      <a16:colId xmlns:a16="http://schemas.microsoft.com/office/drawing/2014/main" val="2747136214"/>
                    </a:ext>
                  </a:extLst>
                </a:gridCol>
                <a:gridCol w="2692842">
                  <a:extLst>
                    <a:ext uri="{9D8B030D-6E8A-4147-A177-3AD203B41FA5}">
                      <a16:colId xmlns:a16="http://schemas.microsoft.com/office/drawing/2014/main" val="1516157122"/>
                    </a:ext>
                  </a:extLst>
                </a:gridCol>
              </a:tblGrid>
              <a:tr h="588815">
                <a:tc>
                  <a:txBody>
                    <a:bodyPr/>
                    <a:lstStyle/>
                    <a:p>
                      <a:pPr algn="ctr"/>
                      <a:r>
                        <a:rPr lang="en-TW" sz="2000" dirty="0">
                          <a:solidFill>
                            <a:srgbClr val="F3F3F3"/>
                          </a:solidFill>
                        </a:rPr>
                        <a:t>政治影響</a:t>
                      </a:r>
                    </a:p>
                  </a:txBody>
                  <a:tcPr anchor="ctr">
                    <a:lnL w="12700" cmpd="sng">
                      <a:noFill/>
                      <a:prstDash val="solid"/>
                    </a:lnL>
                    <a:lnR w="6350" cap="flat" cmpd="sng" algn="ctr">
                      <a:solidFill>
                        <a:schemeClr val="tx1"/>
                      </a:solid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3F0D"/>
                    </a:solidFill>
                  </a:tcPr>
                </a:tc>
                <a:tc>
                  <a:txBody>
                    <a:bodyPr/>
                    <a:lstStyle/>
                    <a:p>
                      <a:pPr algn="ctr"/>
                      <a:r>
                        <a:rPr lang="en-TW" sz="2000" dirty="0">
                          <a:solidFill>
                            <a:srgbClr val="F3F3F3"/>
                          </a:solidFill>
                        </a:rPr>
                        <a:t>經濟影響</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3F0D"/>
                    </a:solidFill>
                  </a:tcPr>
                </a:tc>
                <a:tc>
                  <a:txBody>
                    <a:bodyPr/>
                    <a:lstStyle/>
                    <a:p>
                      <a:pPr algn="ctr"/>
                      <a:r>
                        <a:rPr lang="en-TW" sz="2000" dirty="0">
                          <a:solidFill>
                            <a:srgbClr val="F3F3F3"/>
                          </a:solidFill>
                        </a:rPr>
                        <a:t>文化影響</a:t>
                      </a:r>
                    </a:p>
                  </a:txBody>
                  <a:tcPr anchor="ctr">
                    <a:lnL w="6350" cap="flat" cmpd="sng" algn="ctr">
                      <a:solidFill>
                        <a:schemeClr val="tx1"/>
                      </a:solid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3F0D"/>
                    </a:solidFill>
                  </a:tcPr>
                </a:tc>
                <a:extLst>
                  <a:ext uri="{0D108BD9-81ED-4DB2-BD59-A6C34878D82A}">
                    <a16:rowId xmlns:a16="http://schemas.microsoft.com/office/drawing/2014/main" val="3601833267"/>
                  </a:ext>
                </a:extLst>
              </a:tr>
              <a:tr h="2803909">
                <a:tc>
                  <a:txBody>
                    <a:bodyPr/>
                    <a:lstStyle/>
                    <a:p>
                      <a:pPr marL="285750" indent="-285750" algn="ctr">
                        <a:buFont typeface="Arial" panose="020B0604020202020204" pitchFamily="34" charset="0"/>
                        <a:buChar char="•"/>
                      </a:pPr>
                      <a:r>
                        <a:rPr lang="en-TW" sz="2000" dirty="0"/>
                        <a:t>喪失主權</a:t>
                      </a:r>
                    </a:p>
                    <a:p>
                      <a:pPr marL="285750" indent="-285750" algn="ctr">
                        <a:buFont typeface="Arial" panose="020B0604020202020204" pitchFamily="34" charset="0"/>
                        <a:buChar char="•"/>
                      </a:pPr>
                      <a:endParaRPr lang="en-TW" sz="2000" dirty="0"/>
                    </a:p>
                    <a:p>
                      <a:pPr marL="285750" indent="-285750" algn="ctr">
                        <a:buFont typeface="Arial" panose="020B0604020202020204" pitchFamily="34" charset="0"/>
                        <a:buChar char="•"/>
                      </a:pPr>
                      <a:r>
                        <a:rPr lang="en-TW" sz="2000" dirty="0"/>
                        <a:t>政治剝削</a:t>
                      </a:r>
                    </a:p>
                    <a:p>
                      <a:pPr marL="285750" indent="-285750" algn="ctr">
                        <a:buFont typeface="Arial" panose="020B0604020202020204" pitchFamily="34" charset="0"/>
                        <a:buChar char="•"/>
                      </a:pPr>
                      <a:endParaRPr lang="en-TW" sz="2000" dirty="0"/>
                    </a:p>
                    <a:p>
                      <a:pPr marL="285750" indent="-285750" algn="ctr">
                        <a:buFont typeface="Arial" panose="020B0604020202020204" pitchFamily="34" charset="0"/>
                        <a:buChar char="•"/>
                      </a:pPr>
                      <a:r>
                        <a:rPr lang="en-TW" sz="2000" dirty="0"/>
                        <a:t>憲政體制</a:t>
                      </a:r>
                    </a:p>
                  </a:txBody>
                  <a:tcPr anchor="ctr">
                    <a:lnL w="12700" cmpd="sng">
                      <a:noFill/>
                      <a:prstDash val="soli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3F3F3"/>
                    </a:solidFill>
                  </a:tcPr>
                </a:tc>
                <a:tc>
                  <a:txBody>
                    <a:bodyPr/>
                    <a:lstStyle/>
                    <a:p>
                      <a:pPr marL="285750" indent="-285750" algn="ctr">
                        <a:buFont typeface="Arial" panose="020B0604020202020204" pitchFamily="34" charset="0"/>
                        <a:buChar char="•"/>
                      </a:pPr>
                      <a:r>
                        <a:rPr lang="en-TW" sz="2000" dirty="0"/>
                        <a:t>新型態的貿易模式</a:t>
                      </a:r>
                    </a:p>
                    <a:p>
                      <a:pPr marL="285750" indent="-285750" algn="ctr">
                        <a:buFont typeface="Arial" panose="020B0604020202020204" pitchFamily="34" charset="0"/>
                        <a:buChar char="•"/>
                      </a:pPr>
                      <a:endParaRPr lang="en-TW" sz="2000" dirty="0"/>
                    </a:p>
                    <a:p>
                      <a:pPr marL="285750" indent="-285750" algn="ctr">
                        <a:buFont typeface="Arial" panose="020B0604020202020204" pitchFamily="34" charset="0"/>
                        <a:buChar char="•"/>
                      </a:pPr>
                      <a:r>
                        <a:rPr lang="en-TW" sz="2000" dirty="0"/>
                        <a:t>加深對外經濟依賴</a:t>
                      </a:r>
                    </a:p>
                    <a:p>
                      <a:pPr marL="285750" indent="-285750" algn="ctr">
                        <a:buFont typeface="Arial" panose="020B0604020202020204" pitchFamily="34" charset="0"/>
                        <a:buChar char="•"/>
                      </a:pPr>
                      <a:endParaRPr lang="en-TW" sz="2000" dirty="0"/>
                    </a:p>
                    <a:p>
                      <a:pPr marL="285750" indent="-285750" algn="ctr">
                        <a:buFont typeface="Arial" panose="020B0604020202020204" pitchFamily="34" charset="0"/>
                        <a:buChar char="•"/>
                      </a:pPr>
                      <a:r>
                        <a:rPr lang="en-TW" sz="2000" dirty="0"/>
                        <a:t>對各國的資源掠奪</a:t>
                      </a:r>
                    </a:p>
                    <a:p>
                      <a:pPr marL="285750" indent="-285750" algn="ctr">
                        <a:buFont typeface="Arial" panose="020B0604020202020204" pitchFamily="34" charset="0"/>
                        <a:buChar char="•"/>
                      </a:pPr>
                      <a:endParaRPr lang="en-TW" sz="2000" dirty="0"/>
                    </a:p>
                    <a:p>
                      <a:pPr marL="285750" indent="-285750" algn="ctr">
                        <a:buFont typeface="Arial" panose="020B0604020202020204" pitchFamily="34" charset="0"/>
                        <a:buChar char="•"/>
                      </a:pPr>
                      <a:r>
                        <a:rPr lang="en-TW" sz="2000" dirty="0"/>
                        <a:t>促進東亞的工業化</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3F3F3"/>
                    </a:solidFill>
                  </a:tcPr>
                </a:tc>
                <a:tc>
                  <a:txBody>
                    <a:bodyPr/>
                    <a:lstStyle/>
                    <a:p>
                      <a:pPr marL="285750" indent="-285750" algn="ctr">
                        <a:buFont typeface="Arial" panose="020B0604020202020204" pitchFamily="34" charset="0"/>
                        <a:buChar char="•"/>
                      </a:pPr>
                      <a:r>
                        <a:rPr lang="en-TW" sz="2000" dirty="0"/>
                        <a:t>現代法律制度</a:t>
                      </a:r>
                    </a:p>
                    <a:p>
                      <a:pPr marL="285750" indent="-285750" algn="ctr">
                        <a:buFont typeface="Arial" panose="020B0604020202020204" pitchFamily="34" charset="0"/>
                        <a:buChar char="•"/>
                      </a:pPr>
                      <a:endParaRPr lang="en-TW" sz="2000" dirty="0"/>
                    </a:p>
                    <a:p>
                      <a:pPr marL="285750" indent="-285750" algn="ctr">
                        <a:buFont typeface="Arial" panose="020B0604020202020204" pitchFamily="34" charset="0"/>
                        <a:buChar char="•"/>
                      </a:pPr>
                      <a:r>
                        <a:rPr lang="en-TW" sz="2000" dirty="0"/>
                        <a:t>社會結構改變</a:t>
                      </a:r>
                    </a:p>
                    <a:p>
                      <a:pPr marL="285750" indent="-285750" algn="ctr">
                        <a:buFont typeface="Arial" panose="020B0604020202020204" pitchFamily="34" charset="0"/>
                        <a:buChar char="•"/>
                      </a:pPr>
                      <a:endParaRPr lang="en-TW" sz="2000" dirty="0"/>
                    </a:p>
                    <a:p>
                      <a:pPr marL="285750" indent="-285750" algn="ctr">
                        <a:buFont typeface="Arial" panose="020B0604020202020204" pitchFamily="34" charset="0"/>
                        <a:buChar char="•"/>
                      </a:pPr>
                      <a:r>
                        <a:rPr lang="en-TW" sz="2000" dirty="0"/>
                        <a:t>引入教育體系</a:t>
                      </a:r>
                    </a:p>
                  </a:txBody>
                  <a:tcPr anchor="ctr">
                    <a:lnL w="6350" cap="flat" cmpd="sng" algn="ctr">
                      <a:solidFill>
                        <a:schemeClr val="tx1"/>
                      </a:solid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3F3F3"/>
                    </a:solidFill>
                  </a:tcPr>
                </a:tc>
                <a:extLst>
                  <a:ext uri="{0D108BD9-81ED-4DB2-BD59-A6C34878D82A}">
                    <a16:rowId xmlns:a16="http://schemas.microsoft.com/office/drawing/2014/main" val="2858896115"/>
                  </a:ext>
                </a:extLst>
              </a:tr>
            </a:tbl>
          </a:graphicData>
        </a:graphic>
      </p:graphicFrame>
    </p:spTree>
    <p:extLst>
      <p:ext uri="{BB962C8B-B14F-4D97-AF65-F5344CB8AC3E}">
        <p14:creationId xmlns:p14="http://schemas.microsoft.com/office/powerpoint/2010/main" val="2509602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srgbClr val="FFFFFF"/>
              </a:solidFill>
              <a:latin typeface="Aptos" panose="02110004020202020204"/>
            </a:endParaRPr>
          </a:p>
        </p:txBody>
      </p:sp>
      <p:sp>
        <p:nvSpPr>
          <p:cNvPr id="2" name="標題 1">
            <a:extLst>
              <a:ext uri="{FF2B5EF4-FFF2-40B4-BE49-F238E27FC236}">
                <a16:creationId xmlns:a16="http://schemas.microsoft.com/office/drawing/2014/main" id="{E7CFD144-3999-4D5F-0A01-2900C2296FDF}"/>
              </a:ext>
            </a:extLst>
          </p:cNvPr>
          <p:cNvSpPr>
            <a:spLocks noGrp="1"/>
          </p:cNvSpPr>
          <p:nvPr>
            <p:ph type="ctrTitle"/>
          </p:nvPr>
        </p:nvSpPr>
        <p:spPr>
          <a:xfrm>
            <a:off x="2910323" y="437509"/>
            <a:ext cx="5370268" cy="3123615"/>
          </a:xfrm>
        </p:spPr>
        <p:txBody>
          <a:bodyPr anchor="t">
            <a:normAutofit/>
          </a:bodyPr>
          <a:lstStyle/>
          <a:p>
            <a:pPr algn="r"/>
            <a:r>
              <a:rPr lang="zh-TW" altLang="en-US" sz="6000" dirty="0">
                <a:solidFill>
                  <a:schemeClr val="bg1"/>
                </a:solidFill>
                <a:latin typeface="標楷體" panose="03000509000000000000" pitchFamily="65" charset="-120"/>
                <a:ea typeface="標楷體" panose="03000509000000000000" pitchFamily="65" charset="-120"/>
              </a:rPr>
              <a:t>日本</a:t>
            </a:r>
          </a:p>
        </p:txBody>
      </p:sp>
      <p:sp>
        <p:nvSpPr>
          <p:cNvPr id="3" name="副標題 2">
            <a:extLst>
              <a:ext uri="{FF2B5EF4-FFF2-40B4-BE49-F238E27FC236}">
                <a16:creationId xmlns:a16="http://schemas.microsoft.com/office/drawing/2014/main" id="{DA124BC8-8C3D-F7B5-2900-4F3D14CDFFFF}"/>
              </a:ext>
            </a:extLst>
          </p:cNvPr>
          <p:cNvSpPr>
            <a:spLocks noGrp="1"/>
          </p:cNvSpPr>
          <p:nvPr>
            <p:ph type="subTitle" idx="1"/>
          </p:nvPr>
        </p:nvSpPr>
        <p:spPr>
          <a:xfrm>
            <a:off x="906172" y="2571751"/>
            <a:ext cx="3370862" cy="2285999"/>
          </a:xfrm>
        </p:spPr>
        <p:txBody>
          <a:bodyPr>
            <a:normAutofit/>
          </a:bodyPr>
          <a:lstStyle/>
          <a:p>
            <a:pPr marL="385763" indent="-385763" algn="l">
              <a:buFont typeface="+mj-ea"/>
              <a:buAutoNum type="ea1ChtPeriod"/>
            </a:pPr>
            <a:r>
              <a:rPr lang="zh-TW" altLang="en-US" sz="2400" dirty="0">
                <a:solidFill>
                  <a:srgbClr val="FFFFFF"/>
                </a:solidFill>
                <a:latin typeface="標楷體" panose="03000509000000000000" pitchFamily="65" charset="-120"/>
                <a:ea typeface="標楷體" panose="03000509000000000000" pitchFamily="65" charset="-120"/>
              </a:rPr>
              <a:t>近代日本概況</a:t>
            </a:r>
            <a:endParaRPr lang="en-US" altLang="zh-TW" sz="2400" dirty="0">
              <a:solidFill>
                <a:srgbClr val="FFFFFF"/>
              </a:solidFill>
              <a:latin typeface="標楷體" panose="03000509000000000000" pitchFamily="65" charset="-120"/>
              <a:ea typeface="標楷體" panose="03000509000000000000" pitchFamily="65" charset="-120"/>
            </a:endParaRPr>
          </a:p>
          <a:p>
            <a:pPr marL="385763" indent="-385763" algn="l">
              <a:buFont typeface="+mj-ea"/>
              <a:buAutoNum type="ea1ChtPeriod"/>
            </a:pPr>
            <a:endParaRPr lang="en-US" altLang="zh-TW" sz="2400" dirty="0">
              <a:solidFill>
                <a:srgbClr val="FFFFFF"/>
              </a:solidFill>
              <a:latin typeface="標楷體" panose="03000509000000000000" pitchFamily="65" charset="-120"/>
              <a:ea typeface="標楷體" panose="03000509000000000000" pitchFamily="65" charset="-120"/>
            </a:endParaRPr>
          </a:p>
          <a:p>
            <a:pPr marL="385763" indent="-385763" algn="l">
              <a:buFont typeface="+mj-ea"/>
              <a:buAutoNum type="ea1ChtPeriod"/>
            </a:pPr>
            <a:r>
              <a:rPr lang="zh-TW" altLang="en-US" sz="2400" dirty="0">
                <a:solidFill>
                  <a:srgbClr val="FFFFFF"/>
                </a:solidFill>
                <a:latin typeface="標楷體" panose="03000509000000000000" pitchFamily="65" charset="-120"/>
                <a:ea typeface="標楷體" panose="03000509000000000000" pitchFamily="65" charset="-120"/>
              </a:rPr>
              <a:t>抗日活動</a:t>
            </a:r>
            <a:endParaRPr lang="en-US" altLang="zh-TW" sz="2400" dirty="0">
              <a:solidFill>
                <a:srgbClr val="FFFFFF"/>
              </a:solidFill>
              <a:latin typeface="標楷體" panose="03000509000000000000" pitchFamily="65" charset="-120"/>
              <a:ea typeface="標楷體" panose="03000509000000000000" pitchFamily="65" charset="-120"/>
            </a:endParaRPr>
          </a:p>
          <a:p>
            <a:pPr marL="385763" indent="-385763" algn="l">
              <a:buFont typeface="+mj-ea"/>
              <a:buAutoNum type="ea1ChtPeriod"/>
            </a:pPr>
            <a:endParaRPr lang="en-US" altLang="zh-TW" sz="2400" dirty="0">
              <a:solidFill>
                <a:srgbClr val="FFFFFF"/>
              </a:solidFill>
              <a:latin typeface="標楷體" panose="03000509000000000000" pitchFamily="65" charset="-120"/>
              <a:ea typeface="標楷體" panose="03000509000000000000" pitchFamily="65" charset="-120"/>
            </a:endParaRPr>
          </a:p>
          <a:p>
            <a:pPr marL="385763" indent="-385763" algn="l">
              <a:buFont typeface="+mj-ea"/>
              <a:buAutoNum type="ea1ChtPeriod"/>
            </a:pPr>
            <a:r>
              <a:rPr lang="zh-TW" altLang="en-US" sz="2400" dirty="0">
                <a:solidFill>
                  <a:srgbClr val="FFFFFF"/>
                </a:solidFill>
                <a:latin typeface="標楷體" panose="03000509000000000000" pitchFamily="65" charset="-120"/>
                <a:ea typeface="標楷體" panose="03000509000000000000" pitchFamily="65" charset="-120"/>
              </a:rPr>
              <a:t>日治時期的建設</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70" y="437509"/>
            <a:ext cx="104279" cy="10427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defTabSz="685800">
              <a:buClrTx/>
            </a:pPr>
            <a:endParaRPr lang="en-US" sz="1350" kern="1200">
              <a:solidFill>
                <a:srgbClr val="FFFFFF"/>
              </a:solidFill>
              <a:latin typeface="Aptos" panose="02110004020202020204"/>
              <a:ea typeface="+mn-ea"/>
              <a:cs typeface="+mn-cs"/>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609480"/>
            <a:ext cx="68354" cy="6835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defTabSz="685800">
              <a:buClrTx/>
            </a:pPr>
            <a:endParaRPr lang="en-US" sz="1350" kern="1200">
              <a:solidFill>
                <a:srgbClr val="FFFFFF"/>
              </a:solidFill>
              <a:latin typeface="Aptos" panose="02110004020202020204"/>
              <a:ea typeface="+mn-ea"/>
              <a:cs typeface="+mn-cs"/>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777799"/>
            <a:ext cx="95786" cy="95786"/>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defTabSz="685800">
              <a:buClrTx/>
            </a:pPr>
            <a:endParaRPr lang="en-US" sz="1350" kern="1200">
              <a:solidFill>
                <a:srgbClr val="FFFFFF"/>
              </a:solidFill>
              <a:latin typeface="Aptos" panose="02110004020202020204"/>
              <a:ea typeface="+mn-ea"/>
              <a:cs typeface="+mn-cs"/>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6" y="2627274"/>
            <a:ext cx="0" cy="250956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9" y="4227510"/>
            <a:ext cx="113652" cy="113652"/>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defTabSz="685800">
              <a:buClrTx/>
            </a:pPr>
            <a:endParaRPr lang="en-US" sz="1350" kern="1200">
              <a:solidFill>
                <a:srgbClr val="FFFFFF"/>
              </a:solidFill>
              <a:latin typeface="Aptos" panose="02110004020202020204"/>
              <a:ea typeface="+mn-ea"/>
              <a:cs typeface="+mn-cs"/>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2" y="4572570"/>
            <a:ext cx="81469" cy="81469"/>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defTabSz="685800">
              <a:buClrTx/>
            </a:pPr>
            <a:endParaRPr lang="en-US" sz="1350" kern="1200">
              <a:solidFill>
                <a:srgbClr val="FFFFFF"/>
              </a:solidFill>
              <a:latin typeface="Aptos" panose="02110004020202020204"/>
              <a:ea typeface="+mn-ea"/>
              <a:cs typeface="+mn-cs"/>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7" y="4678522"/>
            <a:ext cx="71819" cy="7181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defTabSz="685800">
              <a:buClrTx/>
            </a:pPr>
            <a:endParaRPr lang="en-US" sz="1350" kern="1200">
              <a:solidFill>
                <a:srgbClr val="FFFFFF"/>
              </a:solidFill>
              <a:latin typeface="Aptos" panose="02110004020202020204"/>
              <a:ea typeface="+mn-ea"/>
              <a:cs typeface="+mn-cs"/>
            </a:endParaRPr>
          </a:p>
        </p:txBody>
      </p:sp>
    </p:spTree>
    <p:extLst>
      <p:ext uri="{BB962C8B-B14F-4D97-AF65-F5344CB8AC3E}">
        <p14:creationId xmlns:p14="http://schemas.microsoft.com/office/powerpoint/2010/main" val="1385577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Aptos" panose="02110004020202020204"/>
            </a:endParaRPr>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46" y="415614"/>
            <a:ext cx="4306642" cy="4306642"/>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Aptos" panose="02110004020202020204"/>
            </a:endParaRPr>
          </a:p>
        </p:txBody>
      </p:sp>
      <p:sp>
        <p:nvSpPr>
          <p:cNvPr id="2" name="標題 1">
            <a:extLst>
              <a:ext uri="{FF2B5EF4-FFF2-40B4-BE49-F238E27FC236}">
                <a16:creationId xmlns:a16="http://schemas.microsoft.com/office/drawing/2014/main" id="{EEF6BE47-165F-F89C-0DD3-C591F1FA4D13}"/>
              </a:ext>
            </a:extLst>
          </p:cNvPr>
          <p:cNvSpPr>
            <a:spLocks noGrp="1"/>
          </p:cNvSpPr>
          <p:nvPr>
            <p:ph type="title"/>
          </p:nvPr>
        </p:nvSpPr>
        <p:spPr>
          <a:xfrm>
            <a:off x="933804" y="967324"/>
            <a:ext cx="2738326" cy="3203222"/>
          </a:xfrm>
        </p:spPr>
        <p:txBody>
          <a:bodyPr anchor="ctr">
            <a:normAutofit/>
          </a:bodyPr>
          <a:lstStyle/>
          <a:p>
            <a:pPr algn="ctr"/>
            <a:r>
              <a:rPr lang="zh-TW" altLang="en-US" sz="4200" dirty="0">
                <a:solidFill>
                  <a:srgbClr val="FFFFFF"/>
                </a:solidFill>
                <a:latin typeface="標楷體" panose="03000509000000000000" pitchFamily="65" charset="-120"/>
                <a:ea typeface="標楷體" panose="03000509000000000000" pitchFamily="65" charset="-120"/>
              </a:rPr>
              <a:t>成為列強</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620" y="280796"/>
            <a:ext cx="128636" cy="128636"/>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defTabSz="685800">
              <a:buClrTx/>
            </a:pPr>
            <a:endParaRPr lang="en-US" sz="1350" kern="1200">
              <a:solidFill>
                <a:prstClr val="black"/>
              </a:solidFill>
              <a:latin typeface="Aptos" panose="0211000402020202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582" y="813381"/>
            <a:ext cx="118159" cy="118159"/>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defTabSz="685800">
              <a:buClrTx/>
            </a:pPr>
            <a:endParaRPr lang="en-US" sz="1350" kern="1200">
              <a:solidFill>
                <a:prstClr val="black"/>
              </a:solidFill>
              <a:latin typeface="Aptos" panose="02110004020202020204"/>
              <a:ea typeface="+mn-ea"/>
              <a:cs typeface="+mn-cs"/>
            </a:endParaRPr>
          </a:p>
        </p:txBody>
      </p:sp>
      <p:sp>
        <p:nvSpPr>
          <p:cNvPr id="3" name="內容版面配置區 2">
            <a:extLst>
              <a:ext uri="{FF2B5EF4-FFF2-40B4-BE49-F238E27FC236}">
                <a16:creationId xmlns:a16="http://schemas.microsoft.com/office/drawing/2014/main" id="{3DD580A4-D0F3-EC0F-D0F6-67A4FD9F380C}"/>
              </a:ext>
            </a:extLst>
          </p:cNvPr>
          <p:cNvSpPr>
            <a:spLocks noGrp="1"/>
          </p:cNvSpPr>
          <p:nvPr>
            <p:ph idx="1"/>
          </p:nvPr>
        </p:nvSpPr>
        <p:spPr>
          <a:xfrm>
            <a:off x="4722925" y="388800"/>
            <a:ext cx="3578705" cy="4378462"/>
          </a:xfrm>
        </p:spPr>
        <p:txBody>
          <a:bodyPr anchor="ctr">
            <a:normAutofit/>
          </a:bodyPr>
          <a:lstStyle/>
          <a:p>
            <a:pPr>
              <a:buClr>
                <a:schemeClr val="accent2"/>
              </a:buClr>
              <a:buFont typeface="Wingdings" panose="05000000000000000000" pitchFamily="2" charset="2"/>
              <a:buChar char="Ø"/>
            </a:pPr>
            <a:r>
              <a:rPr lang="en-US" altLang="zh-TW" sz="1800" dirty="0">
                <a:solidFill>
                  <a:schemeClr val="tx1">
                    <a:alpha val="80000"/>
                  </a:schemeClr>
                </a:solidFill>
                <a:latin typeface="標楷體" panose="03000509000000000000" pitchFamily="65" charset="-120"/>
                <a:ea typeface="標楷體" panose="03000509000000000000" pitchFamily="65" charset="-120"/>
              </a:rPr>
              <a:t>1587~1858</a:t>
            </a:r>
            <a:r>
              <a:rPr lang="zh-TW" altLang="en-US" sz="1800" dirty="0">
                <a:solidFill>
                  <a:schemeClr val="tx1">
                    <a:alpha val="80000"/>
                  </a:schemeClr>
                </a:solidFill>
                <a:latin typeface="標楷體" panose="03000509000000000000" pitchFamily="65" charset="-120"/>
                <a:ea typeface="標楷體" panose="03000509000000000000" pitchFamily="65" charset="-120"/>
              </a:rPr>
              <a:t> 鎖國時期</a:t>
            </a:r>
            <a:endParaRPr lang="en-US" altLang="zh-TW" sz="1800" dirty="0">
              <a:solidFill>
                <a:schemeClr val="tx1">
                  <a:alpha val="80000"/>
                </a:schemeClr>
              </a:solidFill>
              <a:latin typeface="標楷體" panose="03000509000000000000" pitchFamily="65" charset="-120"/>
              <a:ea typeface="標楷體" panose="03000509000000000000" pitchFamily="65" charset="-120"/>
            </a:endParaRPr>
          </a:p>
          <a:p>
            <a:pPr marL="0" indent="0">
              <a:buClr>
                <a:schemeClr val="accent2"/>
              </a:buClr>
              <a:buNone/>
            </a:pPr>
            <a:endParaRPr lang="en-US" altLang="zh-TW" sz="1800" dirty="0">
              <a:solidFill>
                <a:schemeClr val="tx1">
                  <a:alpha val="80000"/>
                </a:schemeClr>
              </a:solidFill>
              <a:latin typeface="標楷體" panose="03000509000000000000" pitchFamily="65" charset="-120"/>
              <a:ea typeface="標楷體" panose="03000509000000000000" pitchFamily="65" charset="-120"/>
            </a:endParaRPr>
          </a:p>
          <a:p>
            <a:pPr>
              <a:buClr>
                <a:schemeClr val="accent2"/>
              </a:buClr>
              <a:buFont typeface="Wingdings" panose="05000000000000000000" pitchFamily="2" charset="2"/>
              <a:buChar char="Ø"/>
            </a:pPr>
            <a:r>
              <a:rPr lang="en-US" altLang="zh-TW" sz="1800" dirty="0">
                <a:solidFill>
                  <a:schemeClr val="tx1">
                    <a:alpha val="80000"/>
                  </a:schemeClr>
                </a:solidFill>
                <a:latin typeface="標楷體" panose="03000509000000000000" pitchFamily="65" charset="-120"/>
                <a:ea typeface="標楷體" panose="03000509000000000000" pitchFamily="65" charset="-120"/>
              </a:rPr>
              <a:t>1867</a:t>
            </a:r>
            <a:r>
              <a:rPr lang="zh-TW" altLang="en-US" sz="1800" dirty="0">
                <a:solidFill>
                  <a:schemeClr val="tx1">
                    <a:alpha val="80000"/>
                  </a:schemeClr>
                </a:solidFill>
                <a:latin typeface="標楷體" panose="03000509000000000000" pitchFamily="65" charset="-120"/>
                <a:ea typeface="標楷體" panose="03000509000000000000" pitchFamily="65" charset="-120"/>
              </a:rPr>
              <a:t> 維新運動開始</a:t>
            </a:r>
            <a:endParaRPr lang="en-US" altLang="zh-TW" sz="1800" dirty="0">
              <a:solidFill>
                <a:schemeClr val="tx1">
                  <a:alpha val="80000"/>
                </a:schemeClr>
              </a:solidFill>
              <a:latin typeface="標楷體" panose="03000509000000000000" pitchFamily="65" charset="-120"/>
              <a:ea typeface="標楷體" panose="03000509000000000000" pitchFamily="65" charset="-120"/>
            </a:endParaRPr>
          </a:p>
          <a:p>
            <a:pPr>
              <a:buClr>
                <a:schemeClr val="accent2"/>
              </a:buClr>
              <a:buFont typeface="Wingdings" panose="05000000000000000000" pitchFamily="2" charset="2"/>
              <a:buChar char="Ø"/>
            </a:pPr>
            <a:endParaRPr lang="en-US" altLang="zh-TW" sz="1800" dirty="0">
              <a:solidFill>
                <a:schemeClr val="tx1">
                  <a:alpha val="80000"/>
                </a:schemeClr>
              </a:solidFill>
              <a:latin typeface="標楷體" panose="03000509000000000000" pitchFamily="65" charset="-120"/>
              <a:ea typeface="標楷體" panose="03000509000000000000" pitchFamily="65" charset="-120"/>
            </a:endParaRPr>
          </a:p>
          <a:p>
            <a:pPr>
              <a:buClr>
                <a:schemeClr val="accent2"/>
              </a:buClr>
              <a:buFont typeface="Wingdings" panose="05000000000000000000" pitchFamily="2" charset="2"/>
              <a:buChar char="Ø"/>
            </a:pPr>
            <a:r>
              <a:rPr lang="en-US" altLang="zh-TW" sz="1800" dirty="0">
                <a:solidFill>
                  <a:schemeClr val="tx1">
                    <a:alpha val="80000"/>
                  </a:schemeClr>
                </a:solidFill>
                <a:latin typeface="標楷體" panose="03000509000000000000" pitchFamily="65" charset="-120"/>
                <a:ea typeface="標楷體" panose="03000509000000000000" pitchFamily="65" charset="-120"/>
              </a:rPr>
              <a:t>1871~1945</a:t>
            </a:r>
            <a:r>
              <a:rPr lang="zh-TW" altLang="en-US" sz="1800" dirty="0">
                <a:solidFill>
                  <a:schemeClr val="tx1">
                    <a:alpha val="80000"/>
                  </a:schemeClr>
                </a:solidFill>
                <a:latin typeface="標楷體" panose="03000509000000000000" pitchFamily="65" charset="-120"/>
                <a:ea typeface="標楷體" panose="03000509000000000000" pitchFamily="65" charset="-120"/>
              </a:rPr>
              <a:t> 對周邊區域的侵略</a:t>
            </a:r>
            <a:endParaRPr lang="en-US" altLang="zh-TW" sz="1800" dirty="0">
              <a:solidFill>
                <a:schemeClr val="tx1">
                  <a:alpha val="80000"/>
                </a:schemeClr>
              </a:solidFill>
              <a:latin typeface="標楷體" panose="03000509000000000000" pitchFamily="65" charset="-120"/>
              <a:ea typeface="標楷體" panose="03000509000000000000" pitchFamily="65" charset="-120"/>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7410" y="4313865"/>
            <a:ext cx="84320" cy="84320"/>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defTabSz="685800">
              <a:buClrTx/>
            </a:pPr>
            <a:endParaRPr lang="en-US" sz="1350" kern="1200">
              <a:solidFill>
                <a:prstClr val="black"/>
              </a:solidFill>
              <a:latin typeface="Aptos" panose="0211000402020202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2" y="2707796"/>
            <a:ext cx="0" cy="2429046"/>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72BF81F1-AE26-0C66-063D-956EE8E9852C}"/>
              </a:ext>
            </a:extLst>
          </p:cNvPr>
          <p:cNvSpPr txBox="1"/>
          <p:nvPr/>
        </p:nvSpPr>
        <p:spPr>
          <a:xfrm>
            <a:off x="7137274" y="388955"/>
            <a:ext cx="1598515" cy="323165"/>
          </a:xfrm>
          <a:prstGeom prst="rect">
            <a:avLst/>
          </a:prstGeom>
          <a:noFill/>
        </p:spPr>
        <p:txBody>
          <a:bodyPr wrap="none" rtlCol="0">
            <a:spAutoFit/>
          </a:bodyPr>
          <a:lstStyle/>
          <a:p>
            <a:pPr marL="257175" indent="-257175" defTabSz="685800">
              <a:buClrTx/>
              <a:buSzPct val="120000"/>
              <a:buFont typeface="Arial" panose="020B0604020202020204" pitchFamily="34" charset="0"/>
              <a:buChar char="•"/>
            </a:pPr>
            <a:r>
              <a:rPr lang="zh-TW" altLang="en-US" sz="1500" kern="1200" dirty="0">
                <a:solidFill>
                  <a:prstClr val="black"/>
                </a:solidFill>
                <a:latin typeface="標楷體" panose="03000509000000000000" pitchFamily="65" charset="-120"/>
                <a:ea typeface="標楷體" panose="03000509000000000000" pitchFamily="65" charset="-120"/>
                <a:cs typeface="+mn-cs"/>
              </a:rPr>
              <a:t>近代日本概況</a:t>
            </a:r>
          </a:p>
        </p:txBody>
      </p:sp>
    </p:spTree>
    <p:extLst>
      <p:ext uri="{BB962C8B-B14F-4D97-AF65-F5344CB8AC3E}">
        <p14:creationId xmlns:p14="http://schemas.microsoft.com/office/powerpoint/2010/main" val="531188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Aptos" panose="02110004020202020204"/>
            </a:endParaRPr>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46" y="415614"/>
            <a:ext cx="4306642" cy="4306642"/>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Aptos" panose="02110004020202020204"/>
            </a:endParaRPr>
          </a:p>
        </p:txBody>
      </p:sp>
      <p:sp>
        <p:nvSpPr>
          <p:cNvPr id="2" name="標題 1">
            <a:extLst>
              <a:ext uri="{FF2B5EF4-FFF2-40B4-BE49-F238E27FC236}">
                <a16:creationId xmlns:a16="http://schemas.microsoft.com/office/drawing/2014/main" id="{AE595AB5-8B3D-49C5-4C5E-6F75D480B180}"/>
              </a:ext>
            </a:extLst>
          </p:cNvPr>
          <p:cNvSpPr>
            <a:spLocks noGrp="1"/>
          </p:cNvSpPr>
          <p:nvPr>
            <p:ph type="title"/>
          </p:nvPr>
        </p:nvSpPr>
        <p:spPr>
          <a:xfrm>
            <a:off x="933804" y="967324"/>
            <a:ext cx="2738326" cy="3203222"/>
          </a:xfrm>
        </p:spPr>
        <p:txBody>
          <a:bodyPr anchor="ctr">
            <a:normAutofit/>
          </a:bodyPr>
          <a:lstStyle/>
          <a:p>
            <a:pPr algn="ctr"/>
            <a:r>
              <a:rPr lang="zh-TW" altLang="en-US" sz="4200" dirty="0">
                <a:solidFill>
                  <a:srgbClr val="FFFFFF"/>
                </a:solidFill>
                <a:latin typeface="標楷體" panose="03000509000000000000" pitchFamily="65" charset="-120"/>
                <a:ea typeface="標楷體" panose="03000509000000000000" pitchFamily="65" charset="-120"/>
              </a:rPr>
              <a:t>日治時期</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620" y="280796"/>
            <a:ext cx="128636" cy="128636"/>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pPr defTabSz="685800">
              <a:buClrTx/>
            </a:pPr>
            <a:endParaRPr lang="en-US" sz="1350" kern="1200">
              <a:solidFill>
                <a:prstClr val="black"/>
              </a:solidFill>
              <a:latin typeface="Aptos" panose="02110004020202020204"/>
              <a:ea typeface="+mn-ea"/>
              <a:cs typeface="+mn-cs"/>
            </a:endParaRPr>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582" y="813381"/>
            <a:ext cx="118159" cy="118159"/>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pPr defTabSz="685800">
              <a:buClrTx/>
            </a:pPr>
            <a:endParaRPr lang="en-US" sz="1350" kern="1200">
              <a:solidFill>
                <a:prstClr val="black"/>
              </a:solidFill>
              <a:latin typeface="Aptos" panose="02110004020202020204"/>
              <a:ea typeface="+mn-ea"/>
              <a:cs typeface="+mn-cs"/>
            </a:endParaRPr>
          </a:p>
        </p:txBody>
      </p:sp>
      <p:sp>
        <p:nvSpPr>
          <p:cNvPr id="3" name="內容版面配置區 2">
            <a:extLst>
              <a:ext uri="{FF2B5EF4-FFF2-40B4-BE49-F238E27FC236}">
                <a16:creationId xmlns:a16="http://schemas.microsoft.com/office/drawing/2014/main" id="{94F74DC2-BAB9-0961-D38C-7219E9AFD62C}"/>
              </a:ext>
            </a:extLst>
          </p:cNvPr>
          <p:cNvSpPr>
            <a:spLocks noGrp="1"/>
          </p:cNvSpPr>
          <p:nvPr>
            <p:ph idx="1"/>
          </p:nvPr>
        </p:nvSpPr>
        <p:spPr>
          <a:xfrm>
            <a:off x="4722925" y="388800"/>
            <a:ext cx="3578705" cy="4378462"/>
          </a:xfrm>
        </p:spPr>
        <p:txBody>
          <a:bodyPr anchor="ctr">
            <a:normAutofit/>
          </a:bodyPr>
          <a:lstStyle/>
          <a:p>
            <a:pPr>
              <a:buClr>
                <a:schemeClr val="accent2"/>
              </a:buClr>
              <a:buFont typeface="Wingdings" panose="05000000000000000000" pitchFamily="2" charset="2"/>
              <a:buChar char="Ø"/>
            </a:pPr>
            <a:r>
              <a:rPr lang="en-US" altLang="zh-TW" sz="1800" dirty="0">
                <a:solidFill>
                  <a:schemeClr val="tx1">
                    <a:alpha val="80000"/>
                  </a:schemeClr>
                </a:solidFill>
                <a:latin typeface="標楷體" panose="03000509000000000000" pitchFamily="65" charset="-120"/>
                <a:ea typeface="標楷體" panose="03000509000000000000" pitchFamily="65" charset="-120"/>
              </a:rPr>
              <a:t>1895~1919</a:t>
            </a:r>
            <a:r>
              <a:rPr lang="zh-TW" altLang="en-US" sz="1800" dirty="0">
                <a:solidFill>
                  <a:schemeClr val="tx1">
                    <a:alpha val="80000"/>
                  </a:schemeClr>
                </a:solidFill>
                <a:latin typeface="標楷體" panose="03000509000000000000" pitchFamily="65" charset="-120"/>
                <a:ea typeface="標楷體" panose="03000509000000000000" pitchFamily="65" charset="-120"/>
              </a:rPr>
              <a:t> 無方針主義時期</a:t>
            </a:r>
            <a:endParaRPr lang="en-US" altLang="zh-TW" sz="1800" dirty="0">
              <a:solidFill>
                <a:schemeClr val="tx1">
                  <a:alpha val="80000"/>
                </a:schemeClr>
              </a:solidFill>
              <a:latin typeface="標楷體" panose="03000509000000000000" pitchFamily="65" charset="-120"/>
              <a:ea typeface="標楷體" panose="03000509000000000000" pitchFamily="65" charset="-120"/>
            </a:endParaRPr>
          </a:p>
          <a:p>
            <a:pPr>
              <a:buClr>
                <a:schemeClr val="accent2"/>
              </a:buClr>
              <a:buFont typeface="Wingdings" panose="05000000000000000000" pitchFamily="2" charset="2"/>
              <a:buChar char="Ø"/>
            </a:pPr>
            <a:endParaRPr lang="en-US" altLang="zh-TW" sz="1800" dirty="0">
              <a:solidFill>
                <a:schemeClr val="tx1">
                  <a:alpha val="80000"/>
                </a:schemeClr>
              </a:solidFill>
              <a:latin typeface="標楷體" panose="03000509000000000000" pitchFamily="65" charset="-120"/>
              <a:ea typeface="標楷體" panose="03000509000000000000" pitchFamily="65" charset="-120"/>
            </a:endParaRPr>
          </a:p>
          <a:p>
            <a:pPr>
              <a:buClr>
                <a:schemeClr val="accent2"/>
              </a:buClr>
              <a:buFont typeface="Wingdings" panose="05000000000000000000" pitchFamily="2" charset="2"/>
              <a:buChar char="Ø"/>
            </a:pPr>
            <a:r>
              <a:rPr lang="en-US" altLang="zh-TW" sz="1800" dirty="0">
                <a:solidFill>
                  <a:schemeClr val="tx1">
                    <a:alpha val="80000"/>
                  </a:schemeClr>
                </a:solidFill>
                <a:latin typeface="標楷體" panose="03000509000000000000" pitchFamily="65" charset="-120"/>
                <a:ea typeface="標楷體" panose="03000509000000000000" pitchFamily="65" charset="-120"/>
              </a:rPr>
              <a:t>1919~1937</a:t>
            </a:r>
            <a:r>
              <a:rPr lang="zh-TW" altLang="en-US" sz="1800" dirty="0">
                <a:solidFill>
                  <a:schemeClr val="tx1">
                    <a:alpha val="80000"/>
                  </a:schemeClr>
                </a:solidFill>
                <a:latin typeface="標楷體" panose="03000509000000000000" pitchFamily="65" charset="-120"/>
                <a:ea typeface="標楷體" panose="03000509000000000000" pitchFamily="65" charset="-120"/>
              </a:rPr>
              <a:t> 內地延長主義時期</a:t>
            </a:r>
            <a:endParaRPr lang="en-US" altLang="zh-TW" sz="1800" dirty="0">
              <a:solidFill>
                <a:schemeClr val="tx1">
                  <a:alpha val="80000"/>
                </a:schemeClr>
              </a:solidFill>
              <a:latin typeface="標楷體" panose="03000509000000000000" pitchFamily="65" charset="-120"/>
              <a:ea typeface="標楷體" panose="03000509000000000000" pitchFamily="65" charset="-120"/>
            </a:endParaRPr>
          </a:p>
          <a:p>
            <a:pPr>
              <a:buClr>
                <a:schemeClr val="accent2"/>
              </a:buClr>
              <a:buFont typeface="Wingdings" panose="05000000000000000000" pitchFamily="2" charset="2"/>
              <a:buChar char="Ø"/>
            </a:pPr>
            <a:endParaRPr lang="en-US" altLang="zh-TW" sz="1800" dirty="0">
              <a:solidFill>
                <a:schemeClr val="tx1">
                  <a:alpha val="80000"/>
                </a:schemeClr>
              </a:solidFill>
              <a:latin typeface="標楷體" panose="03000509000000000000" pitchFamily="65" charset="-120"/>
              <a:ea typeface="標楷體" panose="03000509000000000000" pitchFamily="65" charset="-120"/>
            </a:endParaRPr>
          </a:p>
          <a:p>
            <a:pPr>
              <a:buClr>
                <a:schemeClr val="accent2"/>
              </a:buClr>
              <a:buFont typeface="Wingdings" panose="05000000000000000000" pitchFamily="2" charset="2"/>
              <a:buChar char="Ø"/>
            </a:pPr>
            <a:r>
              <a:rPr lang="en-US" altLang="zh-TW" sz="1800" dirty="0">
                <a:solidFill>
                  <a:schemeClr val="tx1">
                    <a:alpha val="80000"/>
                  </a:schemeClr>
                </a:solidFill>
                <a:latin typeface="標楷體" panose="03000509000000000000" pitchFamily="65" charset="-120"/>
                <a:ea typeface="標楷體" panose="03000509000000000000" pitchFamily="65" charset="-120"/>
              </a:rPr>
              <a:t>1937~1945</a:t>
            </a:r>
            <a:r>
              <a:rPr lang="zh-TW" altLang="en-US" sz="1800" dirty="0">
                <a:solidFill>
                  <a:schemeClr val="tx1">
                    <a:alpha val="80000"/>
                  </a:schemeClr>
                </a:solidFill>
                <a:latin typeface="標楷體" panose="03000509000000000000" pitchFamily="65" charset="-120"/>
                <a:ea typeface="標楷體" panose="03000509000000000000" pitchFamily="65" charset="-120"/>
              </a:rPr>
              <a:t> 皇民化運動時期</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7410" y="4313865"/>
            <a:ext cx="84320" cy="84320"/>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pPr defTabSz="685800">
              <a:buClrTx/>
            </a:pPr>
            <a:endParaRPr lang="en-US" sz="1350" kern="1200">
              <a:solidFill>
                <a:prstClr val="black"/>
              </a:solidFill>
              <a:latin typeface="Aptos" panose="02110004020202020204"/>
              <a:ea typeface="+mn-ea"/>
              <a:cs typeface="+mn-cs"/>
            </a:endParaRP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9622" y="2707796"/>
            <a:ext cx="0" cy="2429046"/>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8E9DFBE0-62D0-95FA-D6FA-14B15F52E7B2}"/>
              </a:ext>
            </a:extLst>
          </p:cNvPr>
          <p:cNvSpPr txBox="1"/>
          <p:nvPr/>
        </p:nvSpPr>
        <p:spPr>
          <a:xfrm>
            <a:off x="7137274" y="423143"/>
            <a:ext cx="1598515" cy="323165"/>
          </a:xfrm>
          <a:prstGeom prst="rect">
            <a:avLst/>
          </a:prstGeom>
          <a:noFill/>
        </p:spPr>
        <p:txBody>
          <a:bodyPr wrap="none" rtlCol="0">
            <a:spAutoFit/>
          </a:bodyPr>
          <a:lstStyle/>
          <a:p>
            <a:pPr marL="257175" indent="-257175" defTabSz="685800">
              <a:buClrTx/>
              <a:buSzPct val="120000"/>
              <a:buFont typeface="Arial" panose="020B0604020202020204" pitchFamily="34" charset="0"/>
              <a:buChar char="•"/>
            </a:pPr>
            <a:r>
              <a:rPr lang="zh-TW" altLang="en-US" sz="1500" kern="1200" dirty="0">
                <a:solidFill>
                  <a:prstClr val="black"/>
                </a:solidFill>
                <a:latin typeface="標楷體" panose="03000509000000000000" pitchFamily="65" charset="-120"/>
                <a:ea typeface="標楷體" panose="03000509000000000000" pitchFamily="65" charset="-120"/>
                <a:cs typeface="+mn-cs"/>
              </a:rPr>
              <a:t>近代日本概況</a:t>
            </a:r>
          </a:p>
        </p:txBody>
      </p:sp>
    </p:spTree>
    <p:extLst>
      <p:ext uri="{BB962C8B-B14F-4D97-AF65-F5344CB8AC3E}">
        <p14:creationId xmlns:p14="http://schemas.microsoft.com/office/powerpoint/2010/main" val="476066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作者和日期"/>
          <p:cNvSpPr txBox="1">
            <a:spLocks noGrp="1"/>
          </p:cNvSpPr>
          <p:nvPr>
            <p:ph type="body" idx="21"/>
          </p:nvPr>
        </p:nvSpPr>
        <p:spPr>
          <a:prstGeom prst="rect">
            <a:avLst/>
          </a:prstGeom>
        </p:spPr>
        <p:txBody>
          <a:bodyPr>
            <a:normAutofit lnSpcReduction="10000"/>
          </a:bodyPr>
          <a:lstStyle/>
          <a:p>
            <a:endParaRPr/>
          </a:p>
        </p:txBody>
      </p:sp>
      <p:sp>
        <p:nvSpPr>
          <p:cNvPr id="172" name="簡報子標題"/>
          <p:cNvSpPr txBox="1">
            <a:spLocks noGrp="1"/>
          </p:cNvSpPr>
          <p:nvPr>
            <p:ph type="subTitle" sz="quarter" idx="1"/>
          </p:nvPr>
        </p:nvSpPr>
        <p:spPr>
          <a:prstGeom prst="rect">
            <a:avLst/>
          </a:prstGeom>
        </p:spPr>
        <p:txBody>
          <a:bodyPr/>
          <a:lstStyle/>
          <a:p>
            <a:endParaRPr/>
          </a:p>
        </p:txBody>
      </p:sp>
      <p:sp>
        <p:nvSpPr>
          <p:cNvPr id="173" name="抗日活動"/>
          <p:cNvSpPr txBox="1">
            <a:spLocks noGrp="1"/>
          </p:cNvSpPr>
          <p:nvPr>
            <p:ph type="ctrTitle"/>
          </p:nvPr>
        </p:nvSpPr>
        <p:spPr>
          <a:prstGeom prst="rect">
            <a:avLst/>
          </a:prstGeom>
        </p:spPr>
        <p:txBody>
          <a:bodyPr/>
          <a:lstStyle/>
          <a:p>
            <a:r>
              <a:rPr dirty="0" err="1">
                <a:latin typeface="標楷體" panose="03000509000000000000" pitchFamily="65" charset="-120"/>
                <a:ea typeface="標楷體" panose="03000509000000000000" pitchFamily="65" charset="-120"/>
              </a:rPr>
              <a:t>抗日活動</a:t>
            </a:r>
            <a:endParaRPr dirty="0">
              <a:latin typeface="標楷體" panose="03000509000000000000" pitchFamily="65" charset="-120"/>
              <a:ea typeface="標楷體" panose="03000509000000000000" pitchFamily="65" charset="-120"/>
            </a:endParaRPr>
          </a:p>
        </p:txBody>
      </p:sp>
    </p:spTree>
  </p:cSld>
  <p:clrMapOvr>
    <a:masterClrMapping/>
  </p:clrMapOvr>
  <p:transition spd="med"/>
</p:sld>
</file>

<file path=ppt/theme/theme1.xml><?xml version="1.0" encoding="utf-8"?>
<a:theme xmlns:a="http://schemas.openxmlformats.org/drawingml/2006/main" name="Business 2023 Annual Report Infographics by Slidesgo">
  <a:themeElements>
    <a:clrScheme name="Simple Light">
      <a:dk1>
        <a:srgbClr val="000000"/>
      </a:dk1>
      <a:lt1>
        <a:srgbClr val="FFFFFF"/>
      </a:lt1>
      <a:dk2>
        <a:srgbClr val="666666"/>
      </a:dk2>
      <a:lt2>
        <a:srgbClr val="D9D9D9"/>
      </a:lt2>
      <a:accent1>
        <a:srgbClr val="1642C5"/>
      </a:accent1>
      <a:accent2>
        <a:srgbClr val="155FE5"/>
      </a:accent2>
      <a:accent3>
        <a:srgbClr val="2A8BFD"/>
      </a:accent3>
      <a:accent4>
        <a:srgbClr val="434343"/>
      </a:accent4>
      <a:accent5>
        <a:srgbClr val="888888"/>
      </a:accent5>
      <a:accent6>
        <a:srgbClr val="CCCCC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Elegant Education Pack for Students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1224</TotalTime>
  <Words>2235</Words>
  <Application>Microsoft Macintosh PowerPoint</Application>
  <PresentationFormat>On-screen Show (16:9)</PresentationFormat>
  <Paragraphs>187</Paragraphs>
  <Slides>30</Slides>
  <Notes>18</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30</vt:i4>
      </vt:variant>
    </vt:vector>
  </HeadingPairs>
  <TitlesOfParts>
    <vt:vector size="52" baseType="lpstr">
      <vt:lpstr>Roboto</vt:lpstr>
      <vt:lpstr>Ubuntu</vt:lpstr>
      <vt:lpstr>Kaiti TC</vt:lpstr>
      <vt:lpstr>Produkt Light</vt:lpstr>
      <vt:lpstr>Roboto Condensed Light</vt:lpstr>
      <vt:lpstr>Aptos Display</vt:lpstr>
      <vt:lpstr>Fira Sans Extra Condensed SemiBold</vt:lpstr>
      <vt:lpstr>Fira Sans Extra Condensed</vt:lpstr>
      <vt:lpstr>Wingdings</vt:lpstr>
      <vt:lpstr>Nunito</vt:lpstr>
      <vt:lpstr>Aptos</vt:lpstr>
      <vt:lpstr>標楷體</vt:lpstr>
      <vt:lpstr>Menlo</vt:lpstr>
      <vt:lpstr>Open Sans</vt:lpstr>
      <vt:lpstr>Anaheim</vt:lpstr>
      <vt:lpstr>Hammersmith One</vt:lpstr>
      <vt:lpstr>Arial</vt:lpstr>
      <vt:lpstr>標楷體</vt:lpstr>
      <vt:lpstr>Manjari</vt:lpstr>
      <vt:lpstr>Business 2023 Annual Report Infographics by Slidesgo</vt:lpstr>
      <vt:lpstr>Office 佈景主題</vt:lpstr>
      <vt:lpstr>Elegant Education Pack for Students by Slidesgo</vt:lpstr>
      <vt:lpstr>PowerPoint Presentation</vt:lpstr>
      <vt:lpstr>PowerPoint Presentation</vt:lpstr>
      <vt:lpstr>PowerPoint Presentation</vt:lpstr>
      <vt:lpstr>PowerPoint Presentation</vt:lpstr>
      <vt:lpstr>PowerPoint Presentation</vt:lpstr>
      <vt:lpstr>日本</vt:lpstr>
      <vt:lpstr>成為列強</vt:lpstr>
      <vt:lpstr>日治時期</vt:lpstr>
      <vt:lpstr>抗日活動</vt:lpstr>
      <vt:lpstr>臺灣抗日活動</vt:lpstr>
      <vt:lpstr>臺灣抗日活動</vt:lpstr>
      <vt:lpstr>日本在台建設</vt:lpstr>
      <vt:lpstr>一、基礎設施建設：</vt:lpstr>
      <vt:lpstr>二、農業與林業發展：</vt:lpstr>
      <vt:lpstr>三、教育醫療事業：</vt:lpstr>
      <vt:lpstr>四、文化遺產與城市規劃：</vt:lpstr>
      <vt:lpstr>結論</vt:lpstr>
      <vt:lpstr>中國與台灣</vt:lpstr>
      <vt:lpstr>明鄭時期(前期)</vt:lpstr>
      <vt:lpstr>明鄭時期</vt:lpstr>
      <vt:lpstr>清朝前期</vt:lpstr>
      <vt:lpstr>清朝後期</vt:lpstr>
      <vt:lpstr>日治時期</vt:lpstr>
      <vt:lpstr>日治時期</vt:lpstr>
      <vt:lpstr>第二次世界大戰(日治)</vt:lpstr>
      <vt:lpstr>中華民國光復台灣</vt:lpstr>
      <vt:lpstr>國共內戰</vt:lpstr>
      <vt:lpstr>台海關係</vt:lpstr>
      <vt:lpstr>台海關係</vt:lpstr>
      <vt:lpstr>結論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羅永能</cp:lastModifiedBy>
  <cp:revision>4</cp:revision>
  <dcterms:modified xsi:type="dcterms:W3CDTF">2024-03-24T18:51:22Z</dcterms:modified>
</cp:coreProperties>
</file>